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5"/>
  </p:notesMasterIdLst>
  <p:sldIdLst>
    <p:sldId id="256" r:id="rId2"/>
    <p:sldId id="288" r:id="rId3"/>
    <p:sldId id="301" r:id="rId4"/>
    <p:sldId id="260" r:id="rId5"/>
    <p:sldId id="259" r:id="rId6"/>
    <p:sldId id="263" r:id="rId7"/>
    <p:sldId id="285" r:id="rId8"/>
    <p:sldId id="295" r:id="rId9"/>
    <p:sldId id="264" r:id="rId10"/>
    <p:sldId id="261" r:id="rId11"/>
    <p:sldId id="262" r:id="rId12"/>
    <p:sldId id="265" r:id="rId13"/>
    <p:sldId id="298" r:id="rId14"/>
    <p:sldId id="299" r:id="rId15"/>
    <p:sldId id="302" r:id="rId16"/>
    <p:sldId id="303" r:id="rId17"/>
    <p:sldId id="297" r:id="rId18"/>
    <p:sldId id="300" r:id="rId19"/>
    <p:sldId id="279" r:id="rId20"/>
    <p:sldId id="258" r:id="rId21"/>
    <p:sldId id="283" r:id="rId22"/>
    <p:sldId id="296" r:id="rId23"/>
    <p:sldId id="278" r:id="rId2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91A1956-3D7E-41C0-9DF7-105A978C6925}">
  <a:tblStyle styleId="{891A1956-3D7E-41C0-9DF7-105A978C692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82E05BE-877C-40BA-BEE6-E4ECDAF45F9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58"/>
  </p:normalViewPr>
  <p:slideViewPr>
    <p:cSldViewPr snapToGrid="0">
      <p:cViewPr varScale="1">
        <p:scale>
          <a:sx n="130" d="100"/>
          <a:sy n="130" d="100"/>
        </p:scale>
        <p:origin x="82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2.png>
</file>

<file path=ppt/media/image3.JPG>
</file>

<file path=ppt/media/image4.jpe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69996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08527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36885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77671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13004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694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cd566ac1d1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cd566ac1d1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cd566ac1d1_0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cd566ac1d1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cd566ac1d1_0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cd566ac1d1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1487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cd566ac1d1_0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cd566ac1d1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24948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3"/>
        <p:cNvGrpSpPr/>
        <p:nvPr/>
      </p:nvGrpSpPr>
      <p:grpSpPr>
        <a:xfrm>
          <a:off x="0" y="0"/>
          <a:ext cx="0" cy="0"/>
          <a:chOff x="0" y="0"/>
          <a:chExt cx="0" cy="0"/>
        </a:xfrm>
      </p:grpSpPr>
      <p:sp>
        <p:nvSpPr>
          <p:cNvPr id="34" name="Google Shape;34;p2"/>
          <p:cNvSpPr/>
          <p:nvPr/>
        </p:nvSpPr>
        <p:spPr>
          <a:xfrm>
            <a:off x="-26775" y="2008375"/>
            <a:ext cx="9210650" cy="3172625"/>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chemeClr val="accent5"/>
          </a:solidFill>
          <a:ln>
            <a:noFill/>
          </a:ln>
        </p:spPr>
      </p:sp>
      <p:sp>
        <p:nvSpPr>
          <p:cNvPr id="35" name="Google Shape;35;p2"/>
          <p:cNvSpPr/>
          <p:nvPr/>
        </p:nvSpPr>
        <p:spPr>
          <a:xfrm>
            <a:off x="-26775" y="2139700"/>
            <a:ext cx="9210650" cy="3041300"/>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36" name="Google Shape;36;p2"/>
          <p:cNvSpPr/>
          <p:nvPr/>
        </p:nvSpPr>
        <p:spPr>
          <a:xfrm rot="8100000">
            <a:off x="1847981" y="18145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8100000">
            <a:off x="6038981" y="20984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8100000">
            <a:off x="7181981" y="21317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2"/>
          <p:cNvGrpSpPr/>
          <p:nvPr/>
        </p:nvGrpSpPr>
        <p:grpSpPr>
          <a:xfrm>
            <a:off x="-9525" y="2024075"/>
            <a:ext cx="9167825" cy="595300"/>
            <a:chOff x="-9525" y="4462475"/>
            <a:chExt cx="9167825" cy="595300"/>
          </a:xfrm>
        </p:grpSpPr>
        <p:sp>
          <p:nvSpPr>
            <p:cNvPr id="40" name="Google Shape;40;p2"/>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41" name="Google Shape;41;p2"/>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42" name="Google Shape;42;p2"/>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43" name="Google Shape;43;p2"/>
          <p:cNvGrpSpPr/>
          <p:nvPr/>
        </p:nvGrpSpPr>
        <p:grpSpPr>
          <a:xfrm>
            <a:off x="-42837" y="2005088"/>
            <a:ext cx="9229575" cy="642787"/>
            <a:chOff x="-42837" y="4443488"/>
            <a:chExt cx="9229575" cy="642787"/>
          </a:xfrm>
        </p:grpSpPr>
        <p:sp>
          <p:nvSpPr>
            <p:cNvPr id="44" name="Google Shape;44;p2"/>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2"/>
          <p:cNvSpPr/>
          <p:nvPr/>
        </p:nvSpPr>
        <p:spPr>
          <a:xfrm>
            <a:off x="2990700" y="21478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085700" y="24335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895700" y="20776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8100000">
            <a:off x="8699949" y="18907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lvl1pPr lvl="0" algn="r">
              <a:spcBef>
                <a:spcPts val="0"/>
              </a:spcBef>
              <a:spcAft>
                <a:spcPts val="0"/>
              </a:spcAft>
              <a:buClr>
                <a:srgbClr val="FFFFFF"/>
              </a:buClr>
              <a:buSzPts val="4800"/>
              <a:buNone/>
              <a:defRPr sz="4800">
                <a:solidFill>
                  <a:srgbClr val="FFFFFF"/>
                </a:solidFill>
              </a:defRPr>
            </a:lvl1pPr>
            <a:lvl2pPr lvl="1" algn="r">
              <a:spcBef>
                <a:spcPts val="0"/>
              </a:spcBef>
              <a:spcAft>
                <a:spcPts val="0"/>
              </a:spcAft>
              <a:buClr>
                <a:srgbClr val="FFFFFF"/>
              </a:buClr>
              <a:buSzPts val="4800"/>
              <a:buNone/>
              <a:defRPr sz="4800">
                <a:solidFill>
                  <a:srgbClr val="FFFFFF"/>
                </a:solidFill>
              </a:defRPr>
            </a:lvl2pPr>
            <a:lvl3pPr lvl="2" algn="r">
              <a:spcBef>
                <a:spcPts val="0"/>
              </a:spcBef>
              <a:spcAft>
                <a:spcPts val="0"/>
              </a:spcAft>
              <a:buClr>
                <a:srgbClr val="FFFFFF"/>
              </a:buClr>
              <a:buSzPts val="4800"/>
              <a:buNone/>
              <a:defRPr sz="4800">
                <a:solidFill>
                  <a:srgbClr val="FFFFFF"/>
                </a:solidFill>
              </a:defRPr>
            </a:lvl3pPr>
            <a:lvl4pPr lvl="3" algn="r">
              <a:spcBef>
                <a:spcPts val="0"/>
              </a:spcBef>
              <a:spcAft>
                <a:spcPts val="0"/>
              </a:spcAft>
              <a:buClr>
                <a:srgbClr val="FFFFFF"/>
              </a:buClr>
              <a:buSzPts val="4800"/>
              <a:buNone/>
              <a:defRPr sz="4800">
                <a:solidFill>
                  <a:srgbClr val="FFFFFF"/>
                </a:solidFill>
              </a:defRPr>
            </a:lvl4pPr>
            <a:lvl5pPr lvl="4" algn="r">
              <a:spcBef>
                <a:spcPts val="0"/>
              </a:spcBef>
              <a:spcAft>
                <a:spcPts val="0"/>
              </a:spcAft>
              <a:buClr>
                <a:srgbClr val="FFFFFF"/>
              </a:buClr>
              <a:buSzPts val="4800"/>
              <a:buNone/>
              <a:defRPr sz="4800">
                <a:solidFill>
                  <a:srgbClr val="FFFFFF"/>
                </a:solidFill>
              </a:defRPr>
            </a:lvl5pPr>
            <a:lvl6pPr lvl="5" algn="r">
              <a:spcBef>
                <a:spcPts val="0"/>
              </a:spcBef>
              <a:spcAft>
                <a:spcPts val="0"/>
              </a:spcAft>
              <a:buClr>
                <a:srgbClr val="FFFFFF"/>
              </a:buClr>
              <a:buSzPts val="4800"/>
              <a:buNone/>
              <a:defRPr sz="4800">
                <a:solidFill>
                  <a:srgbClr val="FFFFFF"/>
                </a:solidFill>
              </a:defRPr>
            </a:lvl6pPr>
            <a:lvl7pPr lvl="6" algn="r">
              <a:spcBef>
                <a:spcPts val="0"/>
              </a:spcBef>
              <a:spcAft>
                <a:spcPts val="0"/>
              </a:spcAft>
              <a:buClr>
                <a:srgbClr val="FFFFFF"/>
              </a:buClr>
              <a:buSzPts val="4800"/>
              <a:buNone/>
              <a:defRPr sz="4800">
                <a:solidFill>
                  <a:srgbClr val="FFFFFF"/>
                </a:solidFill>
              </a:defRPr>
            </a:lvl7pPr>
            <a:lvl8pPr lvl="7" algn="r">
              <a:spcBef>
                <a:spcPts val="0"/>
              </a:spcBef>
              <a:spcAft>
                <a:spcPts val="0"/>
              </a:spcAft>
              <a:buClr>
                <a:srgbClr val="FFFFFF"/>
              </a:buClr>
              <a:buSzPts val="4800"/>
              <a:buNone/>
              <a:defRPr sz="4800">
                <a:solidFill>
                  <a:srgbClr val="FFFFFF"/>
                </a:solidFill>
              </a:defRPr>
            </a:lvl8pPr>
            <a:lvl9pPr lvl="8" algn="r">
              <a:spcBef>
                <a:spcPts val="0"/>
              </a:spcBef>
              <a:spcAft>
                <a:spcPts val="0"/>
              </a:spcAft>
              <a:buClr>
                <a:srgbClr val="FFFFFF"/>
              </a:buClr>
              <a:buSzPts val="4800"/>
              <a:buNone/>
              <a:defRPr sz="48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74"/>
        <p:cNvGrpSpPr/>
        <p:nvPr/>
      </p:nvGrpSpPr>
      <p:grpSpPr>
        <a:xfrm>
          <a:off x="0" y="0"/>
          <a:ext cx="0" cy="0"/>
          <a:chOff x="0" y="0"/>
          <a:chExt cx="0" cy="0"/>
        </a:xfrm>
      </p:grpSpPr>
      <p:sp>
        <p:nvSpPr>
          <p:cNvPr id="75" name="Google Shape;75;p3"/>
          <p:cNvSpPr/>
          <p:nvPr/>
        </p:nvSpPr>
        <p:spPr>
          <a:xfrm>
            <a:off x="-26775" y="2008375"/>
            <a:ext cx="9210650" cy="3172625"/>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chemeClr val="accent5"/>
          </a:solidFill>
          <a:ln>
            <a:noFill/>
          </a:ln>
        </p:spPr>
      </p:sp>
      <p:sp>
        <p:nvSpPr>
          <p:cNvPr id="76" name="Google Shape;76;p3"/>
          <p:cNvSpPr/>
          <p:nvPr/>
        </p:nvSpPr>
        <p:spPr>
          <a:xfrm>
            <a:off x="-26775" y="2139700"/>
            <a:ext cx="9210650" cy="3041300"/>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77" name="Google Shape;77;p3"/>
          <p:cNvSpPr/>
          <p:nvPr/>
        </p:nvSpPr>
        <p:spPr>
          <a:xfrm rot="8100000">
            <a:off x="1847981" y="18145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8100000">
            <a:off x="6038981" y="20984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rot="8100000">
            <a:off x="7181981" y="21317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3"/>
          <p:cNvGrpSpPr/>
          <p:nvPr/>
        </p:nvGrpSpPr>
        <p:grpSpPr>
          <a:xfrm>
            <a:off x="-9525" y="2024075"/>
            <a:ext cx="9167825" cy="595300"/>
            <a:chOff x="-9525" y="4462475"/>
            <a:chExt cx="9167825" cy="595300"/>
          </a:xfrm>
        </p:grpSpPr>
        <p:sp>
          <p:nvSpPr>
            <p:cNvPr id="81" name="Google Shape;81;p3"/>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82" name="Google Shape;82;p3"/>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83" name="Google Shape;83;p3"/>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84" name="Google Shape;84;p3"/>
          <p:cNvGrpSpPr/>
          <p:nvPr/>
        </p:nvGrpSpPr>
        <p:grpSpPr>
          <a:xfrm>
            <a:off x="-42837" y="2005088"/>
            <a:ext cx="9229575" cy="642787"/>
            <a:chOff x="-42837" y="4443488"/>
            <a:chExt cx="9229575" cy="642787"/>
          </a:xfrm>
        </p:grpSpPr>
        <p:sp>
          <p:nvSpPr>
            <p:cNvPr id="85" name="Google Shape;85;p3"/>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3"/>
          <p:cNvSpPr/>
          <p:nvPr/>
        </p:nvSpPr>
        <p:spPr>
          <a:xfrm>
            <a:off x="2990700" y="214780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085700" y="2433550"/>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4895700" y="2077632"/>
            <a:ext cx="114600" cy="114600"/>
          </a:xfrm>
          <a:prstGeom prst="ellipse">
            <a:avLst/>
          </a:prstGeom>
          <a:no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8100000">
            <a:off x="8699949" y="18907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txBox="1">
            <a:spLocks noGrp="1"/>
          </p:cNvSpPr>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600"/>
              <a:buNone/>
              <a:defRPr sz="3600">
                <a:solidFill>
                  <a:srgbClr val="FFFFFF"/>
                </a:solidFill>
              </a:defRPr>
            </a:lvl1pPr>
            <a:lvl2pPr lvl="1" algn="r" rtl="0">
              <a:spcBef>
                <a:spcPts val="0"/>
              </a:spcBef>
              <a:spcAft>
                <a:spcPts val="0"/>
              </a:spcAft>
              <a:buClr>
                <a:srgbClr val="FFFFFF"/>
              </a:buClr>
              <a:buSzPts val="3600"/>
              <a:buNone/>
              <a:defRPr sz="3600">
                <a:solidFill>
                  <a:srgbClr val="FFFFFF"/>
                </a:solidFill>
              </a:defRPr>
            </a:lvl2pPr>
            <a:lvl3pPr lvl="2" algn="r" rtl="0">
              <a:spcBef>
                <a:spcPts val="0"/>
              </a:spcBef>
              <a:spcAft>
                <a:spcPts val="0"/>
              </a:spcAft>
              <a:buClr>
                <a:srgbClr val="FFFFFF"/>
              </a:buClr>
              <a:buSzPts val="3600"/>
              <a:buNone/>
              <a:defRPr sz="3600">
                <a:solidFill>
                  <a:srgbClr val="FFFFFF"/>
                </a:solidFill>
              </a:defRPr>
            </a:lvl3pPr>
            <a:lvl4pPr lvl="3" algn="r" rtl="0">
              <a:spcBef>
                <a:spcPts val="0"/>
              </a:spcBef>
              <a:spcAft>
                <a:spcPts val="0"/>
              </a:spcAft>
              <a:buClr>
                <a:srgbClr val="FFFFFF"/>
              </a:buClr>
              <a:buSzPts val="3600"/>
              <a:buNone/>
              <a:defRPr sz="3600">
                <a:solidFill>
                  <a:srgbClr val="FFFFFF"/>
                </a:solidFill>
              </a:defRPr>
            </a:lvl4pPr>
            <a:lvl5pPr lvl="4" algn="r" rtl="0">
              <a:spcBef>
                <a:spcPts val="0"/>
              </a:spcBef>
              <a:spcAft>
                <a:spcPts val="0"/>
              </a:spcAft>
              <a:buClr>
                <a:srgbClr val="FFFFFF"/>
              </a:buClr>
              <a:buSzPts val="3600"/>
              <a:buNone/>
              <a:defRPr sz="3600">
                <a:solidFill>
                  <a:srgbClr val="FFFFFF"/>
                </a:solidFill>
              </a:defRPr>
            </a:lvl5pPr>
            <a:lvl6pPr lvl="5" algn="r" rtl="0">
              <a:spcBef>
                <a:spcPts val="0"/>
              </a:spcBef>
              <a:spcAft>
                <a:spcPts val="0"/>
              </a:spcAft>
              <a:buClr>
                <a:srgbClr val="FFFFFF"/>
              </a:buClr>
              <a:buSzPts val="3600"/>
              <a:buNone/>
              <a:defRPr sz="3600">
                <a:solidFill>
                  <a:srgbClr val="FFFFFF"/>
                </a:solidFill>
              </a:defRPr>
            </a:lvl6pPr>
            <a:lvl7pPr lvl="6" algn="r" rtl="0">
              <a:spcBef>
                <a:spcPts val="0"/>
              </a:spcBef>
              <a:spcAft>
                <a:spcPts val="0"/>
              </a:spcAft>
              <a:buClr>
                <a:srgbClr val="FFFFFF"/>
              </a:buClr>
              <a:buSzPts val="3600"/>
              <a:buNone/>
              <a:defRPr sz="3600">
                <a:solidFill>
                  <a:srgbClr val="FFFFFF"/>
                </a:solidFill>
              </a:defRPr>
            </a:lvl7pPr>
            <a:lvl8pPr lvl="7" algn="r" rtl="0">
              <a:spcBef>
                <a:spcPts val="0"/>
              </a:spcBef>
              <a:spcAft>
                <a:spcPts val="0"/>
              </a:spcAft>
              <a:buClr>
                <a:srgbClr val="FFFFFF"/>
              </a:buClr>
              <a:buSzPts val="3600"/>
              <a:buNone/>
              <a:defRPr sz="3600">
                <a:solidFill>
                  <a:srgbClr val="FFFFFF"/>
                </a:solidFill>
              </a:defRPr>
            </a:lvl8pPr>
            <a:lvl9pPr lvl="8" algn="r" rtl="0">
              <a:spcBef>
                <a:spcPts val="0"/>
              </a:spcBef>
              <a:spcAft>
                <a:spcPts val="0"/>
              </a:spcAft>
              <a:buClr>
                <a:srgbClr val="FFFFFF"/>
              </a:buClr>
              <a:buSzPts val="3600"/>
              <a:buNone/>
              <a:defRPr sz="3600">
                <a:solidFill>
                  <a:srgbClr val="FFFFFF"/>
                </a:solidFill>
              </a:defRPr>
            </a:lvl9pPr>
          </a:lstStyle>
          <a:p>
            <a:endParaRPr/>
          </a:p>
        </p:txBody>
      </p:sp>
      <p:sp>
        <p:nvSpPr>
          <p:cNvPr id="115" name="Google Shape;115;p3"/>
          <p:cNvSpPr txBox="1">
            <a:spLocks noGrp="1"/>
          </p:cNvSpPr>
          <p:nvPr>
            <p:ph type="subTitle" idx="1"/>
          </p:nvPr>
        </p:nvSpPr>
        <p:spPr>
          <a:xfrm>
            <a:off x="2309441" y="4059250"/>
            <a:ext cx="5214600" cy="7848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000"/>
              <a:buNone/>
              <a:defRPr>
                <a:solidFill>
                  <a:srgbClr val="FFFFFF"/>
                </a:solidFill>
              </a:defRPr>
            </a:lvl1pPr>
            <a:lvl2pPr lvl="1" algn="r" rtl="0">
              <a:spcBef>
                <a:spcPts val="0"/>
              </a:spcBef>
              <a:spcAft>
                <a:spcPts val="0"/>
              </a:spcAft>
              <a:buClr>
                <a:srgbClr val="FFFFFF"/>
              </a:buClr>
              <a:buSzPts val="3000"/>
              <a:buNone/>
              <a:defRPr sz="3000">
                <a:solidFill>
                  <a:srgbClr val="FFFFFF"/>
                </a:solidFill>
              </a:defRPr>
            </a:lvl2pPr>
            <a:lvl3pPr lvl="2" algn="r" rtl="0">
              <a:spcBef>
                <a:spcPts val="0"/>
              </a:spcBef>
              <a:spcAft>
                <a:spcPts val="0"/>
              </a:spcAft>
              <a:buClr>
                <a:srgbClr val="FFFFFF"/>
              </a:buClr>
              <a:buSzPts val="3000"/>
              <a:buNone/>
              <a:defRPr sz="3000">
                <a:solidFill>
                  <a:srgbClr val="FFFFFF"/>
                </a:solidFill>
              </a:defRPr>
            </a:lvl3pPr>
            <a:lvl4pPr lvl="3" algn="r" rtl="0">
              <a:spcBef>
                <a:spcPts val="0"/>
              </a:spcBef>
              <a:spcAft>
                <a:spcPts val="0"/>
              </a:spcAft>
              <a:buClr>
                <a:srgbClr val="FFFFFF"/>
              </a:buClr>
              <a:buSzPts val="3000"/>
              <a:buNone/>
              <a:defRPr sz="3000">
                <a:solidFill>
                  <a:srgbClr val="FFFFFF"/>
                </a:solidFill>
              </a:defRPr>
            </a:lvl4pPr>
            <a:lvl5pPr lvl="4" algn="r" rtl="0">
              <a:spcBef>
                <a:spcPts val="0"/>
              </a:spcBef>
              <a:spcAft>
                <a:spcPts val="0"/>
              </a:spcAft>
              <a:buClr>
                <a:srgbClr val="FFFFFF"/>
              </a:buClr>
              <a:buSzPts val="3000"/>
              <a:buNone/>
              <a:defRPr sz="3000">
                <a:solidFill>
                  <a:srgbClr val="FFFFFF"/>
                </a:solidFill>
              </a:defRPr>
            </a:lvl5pPr>
            <a:lvl6pPr lvl="5" algn="r" rtl="0">
              <a:spcBef>
                <a:spcPts val="0"/>
              </a:spcBef>
              <a:spcAft>
                <a:spcPts val="0"/>
              </a:spcAft>
              <a:buClr>
                <a:srgbClr val="FFFFFF"/>
              </a:buClr>
              <a:buSzPts val="3000"/>
              <a:buNone/>
              <a:defRPr sz="3000">
                <a:solidFill>
                  <a:srgbClr val="FFFFFF"/>
                </a:solidFill>
              </a:defRPr>
            </a:lvl6pPr>
            <a:lvl7pPr lvl="6" algn="r" rtl="0">
              <a:spcBef>
                <a:spcPts val="0"/>
              </a:spcBef>
              <a:spcAft>
                <a:spcPts val="0"/>
              </a:spcAft>
              <a:buClr>
                <a:srgbClr val="FFFFFF"/>
              </a:buClr>
              <a:buSzPts val="3000"/>
              <a:buNone/>
              <a:defRPr sz="3000">
                <a:solidFill>
                  <a:srgbClr val="FFFFFF"/>
                </a:solidFill>
              </a:defRPr>
            </a:lvl7pPr>
            <a:lvl8pPr lvl="7" algn="r" rtl="0">
              <a:spcBef>
                <a:spcPts val="0"/>
              </a:spcBef>
              <a:spcAft>
                <a:spcPts val="0"/>
              </a:spcAft>
              <a:buClr>
                <a:srgbClr val="FFFFFF"/>
              </a:buClr>
              <a:buSzPts val="3000"/>
              <a:buNone/>
              <a:defRPr sz="3000">
                <a:solidFill>
                  <a:srgbClr val="FFFFFF"/>
                </a:solidFill>
              </a:defRPr>
            </a:lvl8pPr>
            <a:lvl9pPr lvl="8" algn="r" rtl="0">
              <a:spcBef>
                <a:spcPts val="0"/>
              </a:spcBef>
              <a:spcAft>
                <a:spcPts val="0"/>
              </a:spcAft>
              <a:buClr>
                <a:srgbClr val="FFFFFF"/>
              </a:buClr>
              <a:buSzPts val="3000"/>
              <a:buNone/>
              <a:defRPr sz="3000">
                <a:solidFill>
                  <a:srgbClr val="FFFFFF"/>
                </a:solidFill>
              </a:defRPr>
            </a:lvl9pPr>
          </a:lstStyle>
          <a:p>
            <a:endParaRPr/>
          </a:p>
        </p:txBody>
      </p:sp>
      <p:sp>
        <p:nvSpPr>
          <p:cNvPr id="116" name="Google Shape;116;p3"/>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17"/>
        <p:cNvGrpSpPr/>
        <p:nvPr/>
      </p:nvGrpSpPr>
      <p:grpSpPr>
        <a:xfrm>
          <a:off x="0" y="0"/>
          <a:ext cx="0" cy="0"/>
          <a:chOff x="0" y="0"/>
          <a:chExt cx="0" cy="0"/>
        </a:xfrm>
      </p:grpSpPr>
      <p:sp>
        <p:nvSpPr>
          <p:cNvPr id="118" name="Google Shape;118;p4"/>
          <p:cNvSpPr txBox="1">
            <a:spLocks noGrp="1"/>
          </p:cNvSpPr>
          <p:nvPr>
            <p:ph type="body" idx="1"/>
          </p:nvPr>
        </p:nvSpPr>
        <p:spPr>
          <a:xfrm>
            <a:off x="1519975" y="2161800"/>
            <a:ext cx="6104100" cy="819900"/>
          </a:xfrm>
          <a:prstGeom prst="rect">
            <a:avLst/>
          </a:prstGeom>
        </p:spPr>
        <p:txBody>
          <a:bodyPr spcFirstLastPara="1" wrap="square" lIns="91425" tIns="91425" rIns="91425" bIns="91425" anchor="ctr" anchorCtr="0">
            <a:noAutofit/>
          </a:bodyPr>
          <a:lstStyle>
            <a:lvl1pPr marL="457200" lvl="0" indent="-419100" algn="ctr" rtl="0">
              <a:spcBef>
                <a:spcPts val="600"/>
              </a:spcBef>
              <a:spcAft>
                <a:spcPts val="0"/>
              </a:spcAft>
              <a:buSzPts val="3000"/>
              <a:buChar char="◉"/>
              <a:defRPr sz="3000" i="1"/>
            </a:lvl1pPr>
            <a:lvl2pPr marL="914400" lvl="1" indent="-419100" algn="ctr" rtl="0">
              <a:spcBef>
                <a:spcPts val="0"/>
              </a:spcBef>
              <a:spcAft>
                <a:spcPts val="0"/>
              </a:spcAft>
              <a:buSzPts val="3000"/>
              <a:buChar char="◉"/>
              <a:defRPr sz="3000" i="1"/>
            </a:lvl2pPr>
            <a:lvl3pPr marL="1371600" lvl="2" indent="-419100" algn="ctr" rtl="0">
              <a:spcBef>
                <a:spcPts val="0"/>
              </a:spcBef>
              <a:spcAft>
                <a:spcPts val="0"/>
              </a:spcAft>
              <a:buSzPts val="3000"/>
              <a:buChar char="■"/>
              <a:defRPr sz="3000" i="1"/>
            </a:lvl3pPr>
            <a:lvl4pPr marL="1828800" lvl="3" indent="-419100" algn="ctr" rtl="0">
              <a:spcBef>
                <a:spcPts val="0"/>
              </a:spcBef>
              <a:spcAft>
                <a:spcPts val="0"/>
              </a:spcAft>
              <a:buSzPts val="3000"/>
              <a:buChar char="●"/>
              <a:defRPr sz="3000" i="1"/>
            </a:lvl4pPr>
            <a:lvl5pPr marL="2286000" lvl="4" indent="-419100" algn="ctr" rtl="0">
              <a:spcBef>
                <a:spcPts val="0"/>
              </a:spcBef>
              <a:spcAft>
                <a:spcPts val="0"/>
              </a:spcAft>
              <a:buSzPts val="3000"/>
              <a:buChar char="○"/>
              <a:defRPr sz="3000" i="1"/>
            </a:lvl5pPr>
            <a:lvl6pPr marL="2743200" lvl="5" indent="-419100" algn="ctr" rtl="0">
              <a:spcBef>
                <a:spcPts val="0"/>
              </a:spcBef>
              <a:spcAft>
                <a:spcPts val="0"/>
              </a:spcAft>
              <a:buSzPts val="3000"/>
              <a:buChar char="■"/>
              <a:defRPr sz="3000" i="1"/>
            </a:lvl6pPr>
            <a:lvl7pPr marL="3200400" lvl="6" indent="-419100" algn="ctr" rtl="0">
              <a:spcBef>
                <a:spcPts val="0"/>
              </a:spcBef>
              <a:spcAft>
                <a:spcPts val="0"/>
              </a:spcAft>
              <a:buSzPts val="3000"/>
              <a:buChar char="●"/>
              <a:defRPr sz="3000" i="1"/>
            </a:lvl7pPr>
            <a:lvl8pPr marL="3657600" lvl="7" indent="-419100" algn="ctr" rtl="0">
              <a:spcBef>
                <a:spcPts val="0"/>
              </a:spcBef>
              <a:spcAft>
                <a:spcPts val="0"/>
              </a:spcAft>
              <a:buSzPts val="3000"/>
              <a:buChar char="○"/>
              <a:defRPr sz="3000" i="1"/>
            </a:lvl8pPr>
            <a:lvl9pPr marL="4114800" lvl="8" indent="-419100" algn="ctr">
              <a:spcBef>
                <a:spcPts val="0"/>
              </a:spcBef>
              <a:spcAft>
                <a:spcPts val="0"/>
              </a:spcAft>
              <a:buSzPts val="3000"/>
              <a:buChar char="■"/>
              <a:defRPr sz="3000" i="1"/>
            </a:lvl9pPr>
          </a:lstStyle>
          <a:p>
            <a:endParaRPr/>
          </a:p>
        </p:txBody>
      </p:sp>
      <p:sp>
        <p:nvSpPr>
          <p:cNvPr id="119" name="Google Shape;119;p4"/>
          <p:cNvSpPr txBox="1"/>
          <p:nvPr/>
        </p:nvSpPr>
        <p:spPr>
          <a:xfrm>
            <a:off x="3593400" y="55276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600">
                <a:solidFill>
                  <a:schemeClr val="accent1"/>
                </a:solidFill>
              </a:rPr>
              <a:t>“</a:t>
            </a:r>
            <a:endParaRPr sz="9600">
              <a:solidFill>
                <a:schemeClr val="accent1"/>
              </a:solidFill>
            </a:endParaRPr>
          </a:p>
        </p:txBody>
      </p:sp>
      <p:sp>
        <p:nvSpPr>
          <p:cNvPr id="120" name="Google Shape;120;p4"/>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121" name="Google Shape;121;p4"/>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122" name="Google Shape;122;p4"/>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4"/>
          <p:cNvGrpSpPr/>
          <p:nvPr/>
        </p:nvGrpSpPr>
        <p:grpSpPr>
          <a:xfrm>
            <a:off x="-9525" y="4462475"/>
            <a:ext cx="9167825" cy="595300"/>
            <a:chOff x="-9525" y="4462475"/>
            <a:chExt cx="9167825" cy="595300"/>
          </a:xfrm>
        </p:grpSpPr>
        <p:sp>
          <p:nvSpPr>
            <p:cNvPr id="126" name="Google Shape;126;p4"/>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127" name="Google Shape;127;p4"/>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128" name="Google Shape;128;p4"/>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129" name="Google Shape;129;p4"/>
          <p:cNvGrpSpPr/>
          <p:nvPr/>
        </p:nvGrpSpPr>
        <p:grpSpPr>
          <a:xfrm>
            <a:off x="-42837" y="4443488"/>
            <a:ext cx="9229575" cy="642787"/>
            <a:chOff x="-42837" y="4443488"/>
            <a:chExt cx="9229575" cy="642787"/>
          </a:xfrm>
        </p:grpSpPr>
        <p:sp>
          <p:nvSpPr>
            <p:cNvPr id="130" name="Google Shape;130;p4"/>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4"/>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60"/>
        <p:cNvGrpSpPr/>
        <p:nvPr/>
      </p:nvGrpSpPr>
      <p:grpSpPr>
        <a:xfrm>
          <a:off x="0" y="0"/>
          <a:ext cx="0" cy="0"/>
          <a:chOff x="0" y="0"/>
          <a:chExt cx="0" cy="0"/>
        </a:xfrm>
      </p:grpSpPr>
      <p:sp>
        <p:nvSpPr>
          <p:cNvPr id="161" name="Google Shape;161;p5"/>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162" name="Google Shape;162;p5"/>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163" name="Google Shape;163;p5"/>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5"/>
          <p:cNvGrpSpPr/>
          <p:nvPr/>
        </p:nvGrpSpPr>
        <p:grpSpPr>
          <a:xfrm>
            <a:off x="-9525" y="4462475"/>
            <a:ext cx="9167825" cy="595300"/>
            <a:chOff x="-9525" y="4462475"/>
            <a:chExt cx="9167825" cy="595300"/>
          </a:xfrm>
        </p:grpSpPr>
        <p:sp>
          <p:nvSpPr>
            <p:cNvPr id="167" name="Google Shape;167;p5"/>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168" name="Google Shape;168;p5"/>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169" name="Google Shape;169;p5"/>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170" name="Google Shape;170;p5"/>
          <p:cNvGrpSpPr/>
          <p:nvPr/>
        </p:nvGrpSpPr>
        <p:grpSpPr>
          <a:xfrm>
            <a:off x="-42837" y="4443488"/>
            <a:ext cx="9229575" cy="642788"/>
            <a:chOff x="-42837" y="4443488"/>
            <a:chExt cx="9229575" cy="642788"/>
          </a:xfrm>
        </p:grpSpPr>
        <p:sp>
          <p:nvSpPr>
            <p:cNvPr id="171" name="Google Shape;171;p5"/>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5"/>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01" name="Google Shape;201;p5"/>
          <p:cNvSpPr txBox="1">
            <a:spLocks noGrp="1"/>
          </p:cNvSpPr>
          <p:nvPr>
            <p:ph type="body" idx="1"/>
          </p:nvPr>
        </p:nvSpPr>
        <p:spPr>
          <a:xfrm>
            <a:off x="1075850" y="1540175"/>
            <a:ext cx="6996600" cy="19221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02" name="Google Shape;202;p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03"/>
        <p:cNvGrpSpPr/>
        <p:nvPr/>
      </p:nvGrpSpPr>
      <p:grpSpPr>
        <a:xfrm>
          <a:off x="0" y="0"/>
          <a:ext cx="0" cy="0"/>
          <a:chOff x="0" y="0"/>
          <a:chExt cx="0" cy="0"/>
        </a:xfrm>
      </p:grpSpPr>
      <p:sp>
        <p:nvSpPr>
          <p:cNvPr id="204" name="Google Shape;204;p6"/>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205" name="Google Shape;205;p6"/>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06" name="Google Shape;206;p6"/>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6"/>
          <p:cNvGrpSpPr/>
          <p:nvPr/>
        </p:nvGrpSpPr>
        <p:grpSpPr>
          <a:xfrm>
            <a:off x="-9525" y="4462475"/>
            <a:ext cx="9167825" cy="595300"/>
            <a:chOff x="-9525" y="4462475"/>
            <a:chExt cx="9167825" cy="595300"/>
          </a:xfrm>
        </p:grpSpPr>
        <p:sp>
          <p:nvSpPr>
            <p:cNvPr id="210" name="Google Shape;210;p6"/>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211" name="Google Shape;211;p6"/>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212" name="Google Shape;212;p6"/>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213" name="Google Shape;213;p6"/>
          <p:cNvGrpSpPr/>
          <p:nvPr/>
        </p:nvGrpSpPr>
        <p:grpSpPr>
          <a:xfrm>
            <a:off x="-42837" y="4443488"/>
            <a:ext cx="9229575" cy="642788"/>
            <a:chOff x="-42837" y="4443488"/>
            <a:chExt cx="9229575" cy="642788"/>
          </a:xfrm>
        </p:grpSpPr>
        <p:sp>
          <p:nvSpPr>
            <p:cNvPr id="214" name="Google Shape;214;p6"/>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6"/>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44" name="Google Shape;244;p6"/>
          <p:cNvSpPr txBox="1">
            <a:spLocks noGrp="1"/>
          </p:cNvSpPr>
          <p:nvPr>
            <p:ph type="body" idx="1"/>
          </p:nvPr>
        </p:nvSpPr>
        <p:spPr>
          <a:xfrm>
            <a:off x="1131500" y="1552950"/>
            <a:ext cx="3339900" cy="26658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45" name="Google Shape;245;p6"/>
          <p:cNvSpPr txBox="1">
            <a:spLocks noGrp="1"/>
          </p:cNvSpPr>
          <p:nvPr>
            <p:ph type="body" idx="2"/>
          </p:nvPr>
        </p:nvSpPr>
        <p:spPr>
          <a:xfrm>
            <a:off x="4672563" y="1552950"/>
            <a:ext cx="3339900" cy="26658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46" name="Google Shape;246;p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47"/>
        <p:cNvGrpSpPr/>
        <p:nvPr/>
      </p:nvGrpSpPr>
      <p:grpSpPr>
        <a:xfrm>
          <a:off x="0" y="0"/>
          <a:ext cx="0" cy="0"/>
          <a:chOff x="0" y="0"/>
          <a:chExt cx="0" cy="0"/>
        </a:xfrm>
      </p:grpSpPr>
      <p:sp>
        <p:nvSpPr>
          <p:cNvPr id="248" name="Google Shape;248;p7"/>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249" name="Google Shape;249;p7"/>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50" name="Google Shape;250;p7"/>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7"/>
          <p:cNvGrpSpPr/>
          <p:nvPr/>
        </p:nvGrpSpPr>
        <p:grpSpPr>
          <a:xfrm>
            <a:off x="-9525" y="4462475"/>
            <a:ext cx="9167825" cy="595300"/>
            <a:chOff x="-9525" y="4462475"/>
            <a:chExt cx="9167825" cy="595300"/>
          </a:xfrm>
        </p:grpSpPr>
        <p:sp>
          <p:nvSpPr>
            <p:cNvPr id="254" name="Google Shape;254;p7"/>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255" name="Google Shape;255;p7"/>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256" name="Google Shape;256;p7"/>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257" name="Google Shape;257;p7"/>
          <p:cNvGrpSpPr/>
          <p:nvPr/>
        </p:nvGrpSpPr>
        <p:grpSpPr>
          <a:xfrm>
            <a:off x="-42837" y="4443488"/>
            <a:ext cx="9229575" cy="642788"/>
            <a:chOff x="-42837" y="4443488"/>
            <a:chExt cx="9229575" cy="642788"/>
          </a:xfrm>
        </p:grpSpPr>
        <p:sp>
          <p:nvSpPr>
            <p:cNvPr id="258" name="Google Shape;258;p7"/>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7"/>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7"/>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288" name="Google Shape;288;p7"/>
          <p:cNvSpPr txBox="1">
            <a:spLocks noGrp="1"/>
          </p:cNvSpPr>
          <p:nvPr>
            <p:ph type="body" idx="1"/>
          </p:nvPr>
        </p:nvSpPr>
        <p:spPr>
          <a:xfrm>
            <a:off x="705900" y="1626600"/>
            <a:ext cx="2471700" cy="27027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89" name="Google Shape;289;p7"/>
          <p:cNvSpPr txBox="1">
            <a:spLocks noGrp="1"/>
          </p:cNvSpPr>
          <p:nvPr>
            <p:ph type="body" idx="2"/>
          </p:nvPr>
        </p:nvSpPr>
        <p:spPr>
          <a:xfrm>
            <a:off x="3304125" y="1626600"/>
            <a:ext cx="2471700" cy="27027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90" name="Google Shape;290;p7"/>
          <p:cNvSpPr txBox="1">
            <a:spLocks noGrp="1"/>
          </p:cNvSpPr>
          <p:nvPr>
            <p:ph type="body" idx="3"/>
          </p:nvPr>
        </p:nvSpPr>
        <p:spPr>
          <a:xfrm>
            <a:off x="5902350" y="1626600"/>
            <a:ext cx="2471700" cy="27027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91" name="Google Shape;291;p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2"/>
        <p:cNvGrpSpPr/>
        <p:nvPr/>
      </p:nvGrpSpPr>
      <p:grpSpPr>
        <a:xfrm>
          <a:off x="0" y="0"/>
          <a:ext cx="0" cy="0"/>
          <a:chOff x="0" y="0"/>
          <a:chExt cx="0" cy="0"/>
        </a:xfrm>
      </p:grpSpPr>
      <p:sp>
        <p:nvSpPr>
          <p:cNvPr id="293" name="Google Shape;293;p8"/>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294" name="Google Shape;294;p8"/>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95" name="Google Shape;295;p8"/>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8"/>
          <p:cNvGrpSpPr/>
          <p:nvPr/>
        </p:nvGrpSpPr>
        <p:grpSpPr>
          <a:xfrm>
            <a:off x="-9525" y="4462475"/>
            <a:ext cx="9167825" cy="595300"/>
            <a:chOff x="-9525" y="4462475"/>
            <a:chExt cx="9167825" cy="595300"/>
          </a:xfrm>
        </p:grpSpPr>
        <p:sp>
          <p:nvSpPr>
            <p:cNvPr id="299" name="Google Shape;299;p8"/>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300" name="Google Shape;300;p8"/>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301" name="Google Shape;301;p8"/>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302" name="Google Shape;302;p8"/>
          <p:cNvGrpSpPr/>
          <p:nvPr/>
        </p:nvGrpSpPr>
        <p:grpSpPr>
          <a:xfrm>
            <a:off x="-42837" y="4443488"/>
            <a:ext cx="9229575" cy="642788"/>
            <a:chOff x="-42837" y="4443488"/>
            <a:chExt cx="9229575" cy="642788"/>
          </a:xfrm>
        </p:grpSpPr>
        <p:sp>
          <p:nvSpPr>
            <p:cNvPr id="303" name="Google Shape;303;p8"/>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8"/>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333" name="Google Shape;333;p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6"/>
        <p:cNvGrpSpPr/>
        <p:nvPr/>
      </p:nvGrpSpPr>
      <p:grpSpPr>
        <a:xfrm>
          <a:off x="0" y="0"/>
          <a:ext cx="0" cy="0"/>
          <a:chOff x="0" y="0"/>
          <a:chExt cx="0" cy="0"/>
        </a:xfrm>
      </p:grpSpPr>
      <p:sp>
        <p:nvSpPr>
          <p:cNvPr id="377" name="Google Shape;377;p10"/>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378" name="Google Shape;378;p10"/>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379" name="Google Shape;379;p10"/>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10"/>
          <p:cNvGrpSpPr/>
          <p:nvPr/>
        </p:nvGrpSpPr>
        <p:grpSpPr>
          <a:xfrm>
            <a:off x="-9525" y="4462475"/>
            <a:ext cx="9167825" cy="595300"/>
            <a:chOff x="-9525" y="4462475"/>
            <a:chExt cx="9167825" cy="595300"/>
          </a:xfrm>
        </p:grpSpPr>
        <p:sp>
          <p:nvSpPr>
            <p:cNvPr id="383" name="Google Shape;383;p10"/>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384" name="Google Shape;384;p10"/>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385" name="Google Shape;385;p10"/>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386" name="Google Shape;386;p10"/>
          <p:cNvGrpSpPr/>
          <p:nvPr/>
        </p:nvGrpSpPr>
        <p:grpSpPr>
          <a:xfrm>
            <a:off x="-42837" y="4443488"/>
            <a:ext cx="9229575" cy="642788"/>
            <a:chOff x="-42837" y="4443488"/>
            <a:chExt cx="9229575" cy="642788"/>
          </a:xfrm>
        </p:grpSpPr>
        <p:sp>
          <p:nvSpPr>
            <p:cNvPr id="387" name="Google Shape;387;p10"/>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0"/>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0"/>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0"/>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0"/>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0"/>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10"/>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381000" y="7"/>
            <a:ext cx="8382000" cy="5162348"/>
            <a:chOff x="381000" y="-18750"/>
            <a:chExt cx="8382000" cy="5181000"/>
          </a:xfrm>
        </p:grpSpPr>
        <p:cxnSp>
          <p:nvCxnSpPr>
            <p:cNvPr id="7" name="Google Shape;7;p1"/>
            <p:cNvCxnSpPr/>
            <p:nvPr/>
          </p:nvCxnSpPr>
          <p:spPr>
            <a:xfrm>
              <a:off x="76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8" name="Google Shape;8;p1"/>
            <p:cNvCxnSpPr/>
            <p:nvPr/>
          </p:nvCxnSpPr>
          <p:spPr>
            <a:xfrm>
              <a:off x="152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9" name="Google Shape;9;p1"/>
            <p:cNvCxnSpPr/>
            <p:nvPr/>
          </p:nvCxnSpPr>
          <p:spPr>
            <a:xfrm>
              <a:off x="228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0" name="Google Shape;10;p1"/>
            <p:cNvCxnSpPr/>
            <p:nvPr/>
          </p:nvCxnSpPr>
          <p:spPr>
            <a:xfrm>
              <a:off x="304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1" name="Google Shape;11;p1"/>
            <p:cNvCxnSpPr/>
            <p:nvPr/>
          </p:nvCxnSpPr>
          <p:spPr>
            <a:xfrm>
              <a:off x="381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2" name="Google Shape;12;p1"/>
            <p:cNvCxnSpPr/>
            <p:nvPr/>
          </p:nvCxnSpPr>
          <p:spPr>
            <a:xfrm>
              <a:off x="457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3" name="Google Shape;13;p1"/>
            <p:cNvCxnSpPr/>
            <p:nvPr/>
          </p:nvCxnSpPr>
          <p:spPr>
            <a:xfrm>
              <a:off x="533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4" name="Google Shape;14;p1"/>
            <p:cNvCxnSpPr/>
            <p:nvPr/>
          </p:nvCxnSpPr>
          <p:spPr>
            <a:xfrm>
              <a:off x="609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5" name="Google Shape;15;p1"/>
            <p:cNvCxnSpPr/>
            <p:nvPr/>
          </p:nvCxnSpPr>
          <p:spPr>
            <a:xfrm>
              <a:off x="685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6" name="Google Shape;16;p1"/>
            <p:cNvCxnSpPr/>
            <p:nvPr/>
          </p:nvCxnSpPr>
          <p:spPr>
            <a:xfrm>
              <a:off x="762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7" name="Google Shape;17;p1"/>
            <p:cNvCxnSpPr/>
            <p:nvPr/>
          </p:nvCxnSpPr>
          <p:spPr>
            <a:xfrm>
              <a:off x="838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8" name="Google Shape;18;p1"/>
            <p:cNvCxnSpPr/>
            <p:nvPr/>
          </p:nvCxnSpPr>
          <p:spPr>
            <a:xfrm>
              <a:off x="38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19" name="Google Shape;19;p1"/>
            <p:cNvCxnSpPr/>
            <p:nvPr/>
          </p:nvCxnSpPr>
          <p:spPr>
            <a:xfrm>
              <a:off x="114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0" name="Google Shape;20;p1"/>
            <p:cNvCxnSpPr/>
            <p:nvPr/>
          </p:nvCxnSpPr>
          <p:spPr>
            <a:xfrm>
              <a:off x="190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1" name="Google Shape;21;p1"/>
            <p:cNvCxnSpPr/>
            <p:nvPr/>
          </p:nvCxnSpPr>
          <p:spPr>
            <a:xfrm>
              <a:off x="266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2" name="Google Shape;22;p1"/>
            <p:cNvCxnSpPr/>
            <p:nvPr/>
          </p:nvCxnSpPr>
          <p:spPr>
            <a:xfrm>
              <a:off x="342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3" name="Google Shape;23;p1"/>
            <p:cNvCxnSpPr/>
            <p:nvPr/>
          </p:nvCxnSpPr>
          <p:spPr>
            <a:xfrm>
              <a:off x="419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4" name="Google Shape;24;p1"/>
            <p:cNvCxnSpPr/>
            <p:nvPr/>
          </p:nvCxnSpPr>
          <p:spPr>
            <a:xfrm>
              <a:off x="495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5" name="Google Shape;25;p1"/>
            <p:cNvCxnSpPr/>
            <p:nvPr/>
          </p:nvCxnSpPr>
          <p:spPr>
            <a:xfrm>
              <a:off x="571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6" name="Google Shape;26;p1"/>
            <p:cNvCxnSpPr/>
            <p:nvPr/>
          </p:nvCxnSpPr>
          <p:spPr>
            <a:xfrm>
              <a:off x="647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7" name="Google Shape;27;p1"/>
            <p:cNvCxnSpPr/>
            <p:nvPr/>
          </p:nvCxnSpPr>
          <p:spPr>
            <a:xfrm>
              <a:off x="723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8" name="Google Shape;28;p1"/>
            <p:cNvCxnSpPr/>
            <p:nvPr/>
          </p:nvCxnSpPr>
          <p:spPr>
            <a:xfrm>
              <a:off x="800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9" name="Google Shape;29;p1"/>
            <p:cNvCxnSpPr/>
            <p:nvPr/>
          </p:nvCxnSpPr>
          <p:spPr>
            <a:xfrm>
              <a:off x="8763000" y="-18750"/>
              <a:ext cx="0" cy="5181000"/>
            </a:xfrm>
            <a:prstGeom prst="straightConnector1">
              <a:avLst/>
            </a:prstGeom>
            <a:noFill/>
            <a:ln w="9525" cap="flat" cmpd="sng">
              <a:solidFill>
                <a:srgbClr val="F3F3F3"/>
              </a:solidFill>
              <a:prstDash val="dash"/>
              <a:round/>
              <a:headEnd type="none" w="med" len="med"/>
              <a:tailEnd type="none" w="med" len="med"/>
            </a:ln>
          </p:spPr>
        </p:cxnSp>
      </p:grpSp>
      <p:sp>
        <p:nvSpPr>
          <p:cNvPr id="30" name="Google Shape;30;p1"/>
          <p:cNvSpPr txBox="1">
            <a:spLocks noGrp="1"/>
          </p:cNvSpPr>
          <p:nvPr>
            <p:ph type="title"/>
          </p:nvPr>
        </p:nvSpPr>
        <p:spPr>
          <a:xfrm>
            <a:off x="1047750" y="634125"/>
            <a:ext cx="6996600" cy="7158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1pPr>
            <a:lvl2pPr lvl="1"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2pPr>
            <a:lvl3pPr lvl="2"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3pPr>
            <a:lvl4pPr lvl="3"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4pPr>
            <a:lvl5pPr lvl="4"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5pPr>
            <a:lvl6pPr lvl="5"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6pPr>
            <a:lvl7pPr lvl="6"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7pPr>
            <a:lvl8pPr lvl="7"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8pPr>
            <a:lvl9pPr lvl="8"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9pPr>
          </a:lstStyle>
          <a:p>
            <a:endParaRPr/>
          </a:p>
        </p:txBody>
      </p:sp>
      <p:sp>
        <p:nvSpPr>
          <p:cNvPr id="31" name="Google Shape;31;p1"/>
          <p:cNvSpPr txBox="1">
            <a:spLocks noGrp="1"/>
          </p:cNvSpPr>
          <p:nvPr>
            <p:ph type="body" idx="1"/>
          </p:nvPr>
        </p:nvSpPr>
        <p:spPr>
          <a:xfrm>
            <a:off x="1075850" y="1540175"/>
            <a:ext cx="6996600" cy="19221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1"/>
              </a:buClr>
              <a:buSzPts val="2000"/>
              <a:buFont typeface="Source Sans Pro"/>
              <a:buChar char="◉"/>
              <a:defRPr sz="2000">
                <a:solidFill>
                  <a:schemeClr val="dk1"/>
                </a:solidFill>
                <a:latin typeface="Source Sans Pro"/>
                <a:ea typeface="Source Sans Pro"/>
                <a:cs typeface="Source Sans Pro"/>
                <a:sym typeface="Source Sans Pro"/>
              </a:defRPr>
            </a:lvl1pPr>
            <a:lvl2pPr marL="914400" lvl="1"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2pPr>
            <a:lvl3pPr marL="1371600" lvl="2"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32" name="Google Shape;32;p1"/>
          <p:cNvSpPr txBox="1">
            <a:spLocks noGrp="1"/>
          </p:cNvSpPr>
          <p:nvPr>
            <p:ph type="sldNum" idx="12"/>
          </p:nvPr>
        </p:nvSpPr>
        <p:spPr>
          <a:xfrm>
            <a:off x="8556775" y="4826200"/>
            <a:ext cx="548700" cy="317400"/>
          </a:xfrm>
          <a:prstGeom prst="rect">
            <a:avLst/>
          </a:prstGeom>
          <a:noFill/>
          <a:ln>
            <a:noFill/>
          </a:ln>
        </p:spPr>
        <p:txBody>
          <a:bodyPr spcFirstLastPara="1" wrap="square" lIns="91425" tIns="91425" rIns="91425" bIns="91425" anchor="t" anchorCtr="0">
            <a:noAutofit/>
          </a:bodyPr>
          <a:lstStyle>
            <a:lvl1pPr lvl="0" algn="r">
              <a:buNone/>
              <a:defRPr sz="1000">
                <a:solidFill>
                  <a:srgbClr val="FFFFFF"/>
                </a:solidFill>
                <a:latin typeface="Oswald"/>
                <a:ea typeface="Oswald"/>
                <a:cs typeface="Oswald"/>
                <a:sym typeface="Oswald"/>
              </a:defRPr>
            </a:lvl1pPr>
            <a:lvl2pPr lvl="1" algn="r">
              <a:buNone/>
              <a:defRPr sz="1000">
                <a:solidFill>
                  <a:srgbClr val="FFFFFF"/>
                </a:solidFill>
                <a:latin typeface="Oswald"/>
                <a:ea typeface="Oswald"/>
                <a:cs typeface="Oswald"/>
                <a:sym typeface="Oswald"/>
              </a:defRPr>
            </a:lvl2pPr>
            <a:lvl3pPr lvl="2" algn="r">
              <a:buNone/>
              <a:defRPr sz="1000">
                <a:solidFill>
                  <a:srgbClr val="FFFFFF"/>
                </a:solidFill>
                <a:latin typeface="Oswald"/>
                <a:ea typeface="Oswald"/>
                <a:cs typeface="Oswald"/>
                <a:sym typeface="Oswald"/>
              </a:defRPr>
            </a:lvl3pPr>
            <a:lvl4pPr lvl="3" algn="r">
              <a:buNone/>
              <a:defRPr sz="1000">
                <a:solidFill>
                  <a:srgbClr val="FFFFFF"/>
                </a:solidFill>
                <a:latin typeface="Oswald"/>
                <a:ea typeface="Oswald"/>
                <a:cs typeface="Oswald"/>
                <a:sym typeface="Oswald"/>
              </a:defRPr>
            </a:lvl4pPr>
            <a:lvl5pPr lvl="4" algn="r">
              <a:buNone/>
              <a:defRPr sz="1000">
                <a:solidFill>
                  <a:srgbClr val="FFFFFF"/>
                </a:solidFill>
                <a:latin typeface="Oswald"/>
                <a:ea typeface="Oswald"/>
                <a:cs typeface="Oswald"/>
                <a:sym typeface="Oswald"/>
              </a:defRPr>
            </a:lvl5pPr>
            <a:lvl6pPr lvl="5" algn="r">
              <a:buNone/>
              <a:defRPr sz="1000">
                <a:solidFill>
                  <a:srgbClr val="FFFFFF"/>
                </a:solidFill>
                <a:latin typeface="Oswald"/>
                <a:ea typeface="Oswald"/>
                <a:cs typeface="Oswald"/>
                <a:sym typeface="Oswald"/>
              </a:defRPr>
            </a:lvl6pPr>
            <a:lvl7pPr lvl="6" algn="r">
              <a:buNone/>
              <a:defRPr sz="1000">
                <a:solidFill>
                  <a:srgbClr val="FFFFFF"/>
                </a:solidFill>
                <a:latin typeface="Oswald"/>
                <a:ea typeface="Oswald"/>
                <a:cs typeface="Oswald"/>
                <a:sym typeface="Oswald"/>
              </a:defRPr>
            </a:lvl7pPr>
            <a:lvl8pPr lvl="7" algn="r">
              <a:buNone/>
              <a:defRPr sz="1000">
                <a:solidFill>
                  <a:srgbClr val="FFFFFF"/>
                </a:solidFill>
                <a:latin typeface="Oswald"/>
                <a:ea typeface="Oswald"/>
                <a:cs typeface="Oswald"/>
                <a:sym typeface="Oswald"/>
              </a:defRPr>
            </a:lvl8pPr>
            <a:lvl9pPr lvl="8" algn="r">
              <a:buNone/>
              <a:defRPr sz="1000">
                <a:solidFill>
                  <a:srgbClr val="FFFFFF"/>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JP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13"/>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000" dirty="0"/>
              <a:t>BUSINESS INTELLIGENCE IN DIGITAL MEDIA MARKETTING</a:t>
            </a:r>
            <a:endParaRPr sz="4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18"/>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COOKIES</a:t>
            </a:r>
            <a:endParaRPr dirty="0">
              <a:solidFill>
                <a:schemeClr val="accent2"/>
              </a:solidFill>
            </a:endParaRPr>
          </a:p>
        </p:txBody>
      </p:sp>
      <p:sp>
        <p:nvSpPr>
          <p:cNvPr id="500" name="Google Shape;500;p18"/>
          <p:cNvSpPr txBox="1">
            <a:spLocks noGrp="1"/>
          </p:cNvSpPr>
          <p:nvPr>
            <p:ph type="body" idx="1"/>
          </p:nvPr>
        </p:nvSpPr>
        <p:spPr>
          <a:xfrm>
            <a:off x="1075850" y="1540175"/>
            <a:ext cx="6996600" cy="1922100"/>
          </a:xfrm>
          <a:prstGeom prst="rect">
            <a:avLst/>
          </a:prstGeom>
        </p:spPr>
        <p:txBody>
          <a:bodyPr spcFirstLastPara="1" wrap="square" lIns="91425" tIns="91425" rIns="91425" bIns="91425" anchor="t" anchorCtr="0">
            <a:noAutofit/>
          </a:bodyPr>
          <a:lstStyle/>
          <a:p>
            <a:pPr marL="457200" lvl="0" indent="-355600" algn="l" rtl="0">
              <a:spcBef>
                <a:spcPts val="600"/>
              </a:spcBef>
              <a:spcAft>
                <a:spcPts val="0"/>
              </a:spcAft>
              <a:buSzPts val="2000"/>
              <a:buChar char="◉"/>
            </a:pPr>
            <a:r>
              <a:rPr lang="en-IN" dirty="0"/>
              <a:t>Track common browsing habits</a:t>
            </a:r>
          </a:p>
          <a:p>
            <a:pPr marL="457200" lvl="0" indent="-355600" algn="l" rtl="0">
              <a:spcBef>
                <a:spcPts val="0"/>
              </a:spcBef>
              <a:spcAft>
                <a:spcPts val="0"/>
              </a:spcAft>
              <a:buSzPts val="2000"/>
              <a:buChar char="◉"/>
            </a:pPr>
            <a:r>
              <a:rPr lang="en-US" dirty="0"/>
              <a:t>Usage patterns of frequent users of the internet</a:t>
            </a:r>
            <a:endParaRPr dirty="0"/>
          </a:p>
          <a:p>
            <a:pPr marL="0" lvl="0" indent="0" algn="l" rtl="0">
              <a:spcBef>
                <a:spcPts val="600"/>
              </a:spcBef>
              <a:spcAft>
                <a:spcPts val="0"/>
              </a:spcAft>
              <a:buNone/>
            </a:pPr>
            <a:endParaRPr dirty="0"/>
          </a:p>
          <a:p>
            <a:pPr marL="0" lvl="0" indent="0" algn="l" rtl="0">
              <a:spcBef>
                <a:spcPts val="600"/>
              </a:spcBef>
              <a:spcAft>
                <a:spcPts val="0"/>
              </a:spcAft>
              <a:buNone/>
            </a:pPr>
            <a:r>
              <a:rPr lang="en-US" dirty="0"/>
              <a:t>The cookie was another important milestone in the digital marketing industry. Advertisers had begun to look for other ways to capitalize on the fledgling technology [2]</a:t>
            </a:r>
            <a:endParaRPr dirty="0"/>
          </a:p>
        </p:txBody>
      </p:sp>
      <p:sp>
        <p:nvSpPr>
          <p:cNvPr id="501" name="Google Shape;501;p1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19"/>
          <p:cNvSpPr txBox="1">
            <a:spLocks noGrp="1"/>
          </p:cNvSpPr>
          <p:nvPr>
            <p:ph type="ctrTitle" idx="4294967295"/>
          </p:nvPr>
        </p:nvSpPr>
        <p:spPr>
          <a:xfrm>
            <a:off x="685800" y="2345342"/>
            <a:ext cx="77724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9000" dirty="0"/>
              <a:t>ADVERTISEMENT</a:t>
            </a:r>
            <a:endParaRPr sz="9000" dirty="0"/>
          </a:p>
        </p:txBody>
      </p:sp>
      <p:sp>
        <p:nvSpPr>
          <p:cNvPr id="507" name="Google Shape;507;p19"/>
          <p:cNvSpPr txBox="1">
            <a:spLocks noGrp="1"/>
          </p:cNvSpPr>
          <p:nvPr>
            <p:ph type="subTitle" idx="4294967295"/>
          </p:nvPr>
        </p:nvSpPr>
        <p:spPr>
          <a:xfrm>
            <a:off x="2169650" y="3182950"/>
            <a:ext cx="48048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sz="1800" b="0" i="0" dirty="0">
                <a:solidFill>
                  <a:srgbClr val="333333"/>
                </a:solidFill>
                <a:effectLst/>
                <a:latin typeface="Inter"/>
              </a:rPr>
              <a:t>Advertising efforts on people who have already shown interest</a:t>
            </a:r>
            <a:endParaRPr dirty="0"/>
          </a:p>
        </p:txBody>
      </p:sp>
      <p:grpSp>
        <p:nvGrpSpPr>
          <p:cNvPr id="508" name="Google Shape;508;p19"/>
          <p:cNvGrpSpPr/>
          <p:nvPr/>
        </p:nvGrpSpPr>
        <p:grpSpPr>
          <a:xfrm>
            <a:off x="4146170" y="640688"/>
            <a:ext cx="1166508" cy="1166538"/>
            <a:chOff x="6654650" y="3665275"/>
            <a:chExt cx="409100" cy="409125"/>
          </a:xfrm>
        </p:grpSpPr>
        <p:sp>
          <p:nvSpPr>
            <p:cNvPr id="509" name="Google Shape;509;p1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9"/>
          <p:cNvGrpSpPr/>
          <p:nvPr/>
        </p:nvGrpSpPr>
        <p:grpSpPr>
          <a:xfrm rot="1940693">
            <a:off x="3340903" y="1116018"/>
            <a:ext cx="587626" cy="587659"/>
            <a:chOff x="570875" y="4322250"/>
            <a:chExt cx="443300" cy="443325"/>
          </a:xfrm>
        </p:grpSpPr>
        <p:sp>
          <p:nvSpPr>
            <p:cNvPr id="512" name="Google Shape;512;p1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 name="Google Shape;516;p19"/>
          <p:cNvSpPr/>
          <p:nvPr/>
        </p:nvSpPr>
        <p:spPr>
          <a:xfrm>
            <a:off x="3829676" y="640708"/>
            <a:ext cx="316510" cy="30221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rot="1793658">
            <a:off x="5318500" y="1302383"/>
            <a:ext cx="225078" cy="21493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22"/>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 </a:t>
            </a:r>
            <a:r>
              <a:rPr lang="en">
                <a:solidFill>
                  <a:schemeClr val="accent2"/>
                </a:solidFill>
              </a:rPr>
              <a:t>PICTURE</a:t>
            </a:r>
            <a:r>
              <a:rPr lang="en"/>
              <a:t> IS WORTH A THOUSAND WORDS</a:t>
            </a:r>
            <a:endParaRPr/>
          </a:p>
        </p:txBody>
      </p:sp>
      <p:sp>
        <p:nvSpPr>
          <p:cNvPr id="541" name="Google Shape;541;p22"/>
          <p:cNvSpPr txBox="1">
            <a:spLocks noGrp="1"/>
          </p:cNvSpPr>
          <p:nvPr>
            <p:ph type="body" idx="1"/>
          </p:nvPr>
        </p:nvSpPr>
        <p:spPr>
          <a:xfrm>
            <a:off x="442975" y="1641300"/>
            <a:ext cx="2580300" cy="2470500"/>
          </a:xfrm>
          <a:prstGeom prst="rect">
            <a:avLst/>
          </a:prstGeom>
        </p:spPr>
        <p:txBody>
          <a:bodyPr spcFirstLastPara="1" wrap="square" lIns="91425" tIns="91425" rIns="91425" bIns="91425" anchor="ctr" anchorCtr="0">
            <a:noAutofit/>
          </a:bodyPr>
          <a:lstStyle/>
          <a:p>
            <a:pPr marL="0" lvl="0" indent="0" algn="r" rtl="0">
              <a:spcBef>
                <a:spcPts val="600"/>
              </a:spcBef>
              <a:spcAft>
                <a:spcPts val="0"/>
              </a:spcAft>
              <a:buNone/>
            </a:pPr>
            <a:r>
              <a:rPr lang="en-US" sz="1600" b="0" i="0" dirty="0">
                <a:solidFill>
                  <a:srgbClr val="333333"/>
                </a:solidFill>
                <a:effectLst/>
                <a:latin typeface="Inter"/>
              </a:rPr>
              <a:t>Retargeting requires code that adds an anonymous browser cookie to track new visitors to your site.</a:t>
            </a:r>
            <a:r>
              <a:rPr lang="en" sz="1800" dirty="0"/>
              <a:t>.</a:t>
            </a:r>
            <a:endParaRPr sz="1800" dirty="0"/>
          </a:p>
        </p:txBody>
      </p:sp>
      <p:pic>
        <p:nvPicPr>
          <p:cNvPr id="542" name="Google Shape;542;p22"/>
          <p:cNvPicPr preferRelativeResize="0"/>
          <p:nvPr/>
        </p:nvPicPr>
        <p:blipFill>
          <a:blip r:embed="rId3">
            <a:alphaModFix/>
          </a:blip>
          <a:stretch>
            <a:fillRect/>
          </a:stretch>
        </p:blipFill>
        <p:spPr>
          <a:xfrm>
            <a:off x="3189150" y="1493700"/>
            <a:ext cx="2765700" cy="2765700"/>
          </a:xfrm>
          <a:prstGeom prst="ellipse">
            <a:avLst/>
          </a:prstGeom>
          <a:noFill/>
          <a:ln>
            <a:noFill/>
          </a:ln>
        </p:spPr>
      </p:pic>
      <p:sp>
        <p:nvSpPr>
          <p:cNvPr id="543" name="Google Shape;543;p22"/>
          <p:cNvSpPr txBox="1">
            <a:spLocks noGrp="1"/>
          </p:cNvSpPr>
          <p:nvPr>
            <p:ph type="body" idx="1"/>
          </p:nvPr>
        </p:nvSpPr>
        <p:spPr>
          <a:xfrm>
            <a:off x="6120725" y="1641300"/>
            <a:ext cx="2580300" cy="24705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US" sz="1600" dirty="0">
                <a:solidFill>
                  <a:srgbClr val="333333"/>
                </a:solidFill>
                <a:latin typeface="Inter"/>
              </a:rPr>
              <a:t>A</a:t>
            </a:r>
            <a:r>
              <a:rPr lang="en-US" sz="1600" b="0" i="0" dirty="0">
                <a:solidFill>
                  <a:srgbClr val="333333"/>
                </a:solidFill>
                <a:effectLst/>
                <a:latin typeface="Inter"/>
              </a:rPr>
              <a:t>s that visitor goes to other sites, you can serve them ads for your product or service.</a:t>
            </a:r>
            <a:r>
              <a:rPr lang="en" sz="1800" dirty="0"/>
              <a:t>.</a:t>
            </a:r>
            <a:endParaRPr sz="1800" dirty="0"/>
          </a:p>
        </p:txBody>
      </p:sp>
      <p:sp>
        <p:nvSpPr>
          <p:cNvPr id="544" name="Google Shape;544;p2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19"/>
          <p:cNvSpPr txBox="1">
            <a:spLocks noGrp="1"/>
          </p:cNvSpPr>
          <p:nvPr>
            <p:ph type="ctrTitle" idx="4294967295"/>
          </p:nvPr>
        </p:nvSpPr>
        <p:spPr>
          <a:xfrm>
            <a:off x="685800" y="2345342"/>
            <a:ext cx="80010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SEARCH ENGINE OPTIMIZATION</a:t>
            </a:r>
            <a:endParaRPr sz="4800" dirty="0"/>
          </a:p>
        </p:txBody>
      </p:sp>
      <p:grpSp>
        <p:nvGrpSpPr>
          <p:cNvPr id="508" name="Google Shape;508;p19"/>
          <p:cNvGrpSpPr/>
          <p:nvPr/>
        </p:nvGrpSpPr>
        <p:grpSpPr>
          <a:xfrm>
            <a:off x="4146170" y="640688"/>
            <a:ext cx="1166508" cy="1166538"/>
            <a:chOff x="6654650" y="3665275"/>
            <a:chExt cx="409100" cy="409125"/>
          </a:xfrm>
        </p:grpSpPr>
        <p:sp>
          <p:nvSpPr>
            <p:cNvPr id="509" name="Google Shape;509;p1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9"/>
          <p:cNvGrpSpPr/>
          <p:nvPr/>
        </p:nvGrpSpPr>
        <p:grpSpPr>
          <a:xfrm rot="1940693">
            <a:off x="3340903" y="1116018"/>
            <a:ext cx="587626" cy="587659"/>
            <a:chOff x="570875" y="4322250"/>
            <a:chExt cx="443300" cy="443325"/>
          </a:xfrm>
        </p:grpSpPr>
        <p:sp>
          <p:nvSpPr>
            <p:cNvPr id="512" name="Google Shape;512;p1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 name="Google Shape;516;p19"/>
          <p:cNvSpPr/>
          <p:nvPr/>
        </p:nvSpPr>
        <p:spPr>
          <a:xfrm>
            <a:off x="3829676" y="640708"/>
            <a:ext cx="316510" cy="30221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rot="1793658">
            <a:off x="5318500" y="1302383"/>
            <a:ext cx="225078" cy="21493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Tree>
    <p:extLst>
      <p:ext uri="{BB962C8B-B14F-4D97-AF65-F5344CB8AC3E}">
        <p14:creationId xmlns:p14="http://schemas.microsoft.com/office/powerpoint/2010/main" val="3514789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36"/>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RELATED</a:t>
            </a:r>
            <a:endParaRPr dirty="0"/>
          </a:p>
        </p:txBody>
      </p:sp>
      <p:sp>
        <p:nvSpPr>
          <p:cNvPr id="727" name="Google Shape;727;p36"/>
          <p:cNvSpPr txBox="1">
            <a:spLocks noGrp="1"/>
          </p:cNvSpPr>
          <p:nvPr>
            <p:ph type="body" idx="1"/>
          </p:nvPr>
        </p:nvSpPr>
        <p:spPr>
          <a:xfrm>
            <a:off x="1075850" y="1540175"/>
            <a:ext cx="6996600" cy="1922100"/>
          </a:xfrm>
          <a:prstGeom prst="rect">
            <a:avLst/>
          </a:prstGeom>
        </p:spPr>
        <p:txBody>
          <a:bodyPr spcFirstLastPara="1" wrap="square" lIns="91425" tIns="91425" rIns="91425" bIns="91425" anchor="t" anchorCtr="0">
            <a:noAutofit/>
          </a:bodyPr>
          <a:lstStyle/>
          <a:p>
            <a:pPr marL="342900" indent="-342900"/>
            <a:r>
              <a:rPr lang="en-US" sz="2400" dirty="0">
                <a:solidFill>
                  <a:srgbClr val="28324A"/>
                </a:solidFill>
              </a:rPr>
              <a:t>Improving organic traffic to your website. </a:t>
            </a:r>
          </a:p>
          <a:p>
            <a:pPr marL="342900" indent="-342900"/>
            <a:r>
              <a:rPr lang="en-US" sz="2400" dirty="0">
                <a:solidFill>
                  <a:srgbClr val="28324A"/>
                </a:solidFill>
              </a:rPr>
              <a:t>SEO activities encompass technical and creative tactics to improve rankings and increase awareness in search engines. </a:t>
            </a:r>
          </a:p>
          <a:p>
            <a:pPr marL="342900" indent="-342900"/>
            <a:r>
              <a:rPr lang="en-US" sz="2400" dirty="0">
                <a:solidFill>
                  <a:srgbClr val="28324A"/>
                </a:solidFill>
              </a:rPr>
              <a:t>The most widely used search engines include Google, Bing, and Yahoo. </a:t>
            </a:r>
            <a:endParaRPr sz="2400" dirty="0">
              <a:solidFill>
                <a:srgbClr val="28324A"/>
              </a:solidFill>
            </a:endParaRPr>
          </a:p>
        </p:txBody>
      </p:sp>
      <p:sp>
        <p:nvSpPr>
          <p:cNvPr id="728" name="Google Shape;728;p3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Tree>
    <p:extLst>
      <p:ext uri="{BB962C8B-B14F-4D97-AF65-F5344CB8AC3E}">
        <p14:creationId xmlns:p14="http://schemas.microsoft.com/office/powerpoint/2010/main" val="16216883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19"/>
          <p:cNvSpPr txBox="1">
            <a:spLocks noGrp="1"/>
          </p:cNvSpPr>
          <p:nvPr>
            <p:ph type="ctrTitle" idx="4294967295"/>
          </p:nvPr>
        </p:nvSpPr>
        <p:spPr>
          <a:xfrm>
            <a:off x="685800" y="2147668"/>
            <a:ext cx="7870975"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SOCIAL MEDIA MARKETTING</a:t>
            </a:r>
            <a:endParaRPr sz="4800" dirty="0"/>
          </a:p>
        </p:txBody>
      </p:sp>
      <p:sp>
        <p:nvSpPr>
          <p:cNvPr id="507" name="Google Shape;507;p19"/>
          <p:cNvSpPr txBox="1">
            <a:spLocks noGrp="1"/>
          </p:cNvSpPr>
          <p:nvPr>
            <p:ph type="subTitle" idx="4294967295"/>
          </p:nvPr>
        </p:nvSpPr>
        <p:spPr>
          <a:xfrm>
            <a:off x="2169650" y="3182950"/>
            <a:ext cx="48048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sz="1600" b="0" i="0" dirty="0">
                <a:solidFill>
                  <a:srgbClr val="333333"/>
                </a:solidFill>
                <a:effectLst/>
                <a:latin typeface="Inter"/>
              </a:rPr>
              <a:t>key component of digital marketing</a:t>
            </a:r>
            <a:endParaRPr sz="1800" dirty="0"/>
          </a:p>
        </p:txBody>
      </p:sp>
      <p:grpSp>
        <p:nvGrpSpPr>
          <p:cNvPr id="508" name="Google Shape;508;p19"/>
          <p:cNvGrpSpPr/>
          <p:nvPr/>
        </p:nvGrpSpPr>
        <p:grpSpPr>
          <a:xfrm>
            <a:off x="4146170" y="640688"/>
            <a:ext cx="1166508" cy="1166538"/>
            <a:chOff x="6654650" y="3665275"/>
            <a:chExt cx="409100" cy="409125"/>
          </a:xfrm>
        </p:grpSpPr>
        <p:sp>
          <p:nvSpPr>
            <p:cNvPr id="509" name="Google Shape;509;p1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9"/>
          <p:cNvGrpSpPr/>
          <p:nvPr/>
        </p:nvGrpSpPr>
        <p:grpSpPr>
          <a:xfrm rot="1940693">
            <a:off x="3340903" y="1116018"/>
            <a:ext cx="587626" cy="587659"/>
            <a:chOff x="570875" y="4322250"/>
            <a:chExt cx="443300" cy="443325"/>
          </a:xfrm>
        </p:grpSpPr>
        <p:sp>
          <p:nvSpPr>
            <p:cNvPr id="512" name="Google Shape;512;p1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 name="Google Shape;516;p19"/>
          <p:cNvSpPr/>
          <p:nvPr/>
        </p:nvSpPr>
        <p:spPr>
          <a:xfrm>
            <a:off x="3829676" y="640708"/>
            <a:ext cx="316510" cy="30221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rot="1793658">
            <a:off x="5318500" y="1302383"/>
            <a:ext cx="225078" cy="21493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3548428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36"/>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RELATED</a:t>
            </a:r>
            <a:endParaRPr dirty="0"/>
          </a:p>
        </p:txBody>
      </p:sp>
      <p:sp>
        <p:nvSpPr>
          <p:cNvPr id="727" name="Google Shape;727;p36"/>
          <p:cNvSpPr txBox="1">
            <a:spLocks noGrp="1"/>
          </p:cNvSpPr>
          <p:nvPr>
            <p:ph type="body" idx="1"/>
          </p:nvPr>
        </p:nvSpPr>
        <p:spPr>
          <a:xfrm>
            <a:off x="1075850" y="1540175"/>
            <a:ext cx="6996600" cy="1922100"/>
          </a:xfrm>
          <a:prstGeom prst="rect">
            <a:avLst/>
          </a:prstGeom>
        </p:spPr>
        <p:txBody>
          <a:bodyPr spcFirstLastPara="1" wrap="square" lIns="91425" tIns="91425" rIns="91425" bIns="91425" anchor="t" anchorCtr="0">
            <a:noAutofit/>
          </a:bodyPr>
          <a:lstStyle/>
          <a:p>
            <a:pPr marL="342900" indent="-342900"/>
            <a:r>
              <a:rPr lang="en-US" sz="2000" b="0" i="0" dirty="0">
                <a:solidFill>
                  <a:srgbClr val="333333"/>
                </a:solidFill>
                <a:effectLst/>
                <a:latin typeface="Inter"/>
              </a:rPr>
              <a:t>Platforms such as Facebook, Twitter, Pinterest, Instagram, Tumblr, LinkedIn, and even YouTube provide digital marketing managers with paid opportunities to reach and interact with potential customers</a:t>
            </a:r>
          </a:p>
          <a:p>
            <a:pPr marL="342900" indent="-342900"/>
            <a:r>
              <a:rPr lang="en-US" dirty="0">
                <a:solidFill>
                  <a:srgbClr val="333333"/>
                </a:solidFill>
                <a:latin typeface="Inter"/>
              </a:rPr>
              <a:t>T</a:t>
            </a:r>
            <a:r>
              <a:rPr lang="en-US" sz="2000" b="0" i="0" dirty="0">
                <a:solidFill>
                  <a:srgbClr val="333333"/>
                </a:solidFill>
                <a:effectLst/>
                <a:latin typeface="Inter"/>
              </a:rPr>
              <a:t>o reach a larger audience and increase brand lif</a:t>
            </a:r>
            <a:r>
              <a:rPr lang="en-US" dirty="0">
                <a:solidFill>
                  <a:srgbClr val="333333"/>
                </a:solidFill>
                <a:latin typeface="Inter"/>
              </a:rPr>
              <a:t>t</a:t>
            </a:r>
            <a:r>
              <a:rPr lang="en-US" sz="2400" dirty="0">
                <a:solidFill>
                  <a:srgbClr val="28324A"/>
                </a:solidFill>
              </a:rPr>
              <a:t> </a:t>
            </a:r>
            <a:endParaRPr sz="2400" dirty="0">
              <a:solidFill>
                <a:srgbClr val="28324A"/>
              </a:solidFill>
            </a:endParaRPr>
          </a:p>
        </p:txBody>
      </p:sp>
      <p:sp>
        <p:nvSpPr>
          <p:cNvPr id="728" name="Google Shape;728;p3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Tree>
    <p:extLst>
      <p:ext uri="{BB962C8B-B14F-4D97-AF65-F5344CB8AC3E}">
        <p14:creationId xmlns:p14="http://schemas.microsoft.com/office/powerpoint/2010/main" val="3994506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19"/>
          <p:cNvSpPr txBox="1">
            <a:spLocks noGrp="1"/>
          </p:cNvSpPr>
          <p:nvPr>
            <p:ph type="ctrTitle" idx="4294967295"/>
          </p:nvPr>
        </p:nvSpPr>
        <p:spPr>
          <a:xfrm>
            <a:off x="685800" y="2345342"/>
            <a:ext cx="77724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9000" dirty="0"/>
              <a:t>WEB ANALYTICS</a:t>
            </a:r>
            <a:endParaRPr sz="9000" dirty="0"/>
          </a:p>
        </p:txBody>
      </p:sp>
      <p:sp>
        <p:nvSpPr>
          <p:cNvPr id="507" name="Google Shape;507;p19"/>
          <p:cNvSpPr txBox="1">
            <a:spLocks noGrp="1"/>
          </p:cNvSpPr>
          <p:nvPr>
            <p:ph type="subTitle" idx="4294967295"/>
          </p:nvPr>
        </p:nvSpPr>
        <p:spPr>
          <a:xfrm>
            <a:off x="2169650" y="3182950"/>
            <a:ext cx="48048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IN" b="0" i="0" dirty="0">
                <a:solidFill>
                  <a:srgbClr val="333333"/>
                </a:solidFill>
                <a:effectLst/>
                <a:latin typeface="Inter"/>
              </a:rPr>
              <a:t>track online user activity</a:t>
            </a:r>
            <a:endParaRPr sz="2400" dirty="0"/>
          </a:p>
        </p:txBody>
      </p:sp>
      <p:grpSp>
        <p:nvGrpSpPr>
          <p:cNvPr id="508" name="Google Shape;508;p19"/>
          <p:cNvGrpSpPr/>
          <p:nvPr/>
        </p:nvGrpSpPr>
        <p:grpSpPr>
          <a:xfrm>
            <a:off x="4146170" y="640688"/>
            <a:ext cx="1166508" cy="1166538"/>
            <a:chOff x="6654650" y="3665275"/>
            <a:chExt cx="409100" cy="409125"/>
          </a:xfrm>
        </p:grpSpPr>
        <p:sp>
          <p:nvSpPr>
            <p:cNvPr id="509" name="Google Shape;509;p1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9"/>
          <p:cNvGrpSpPr/>
          <p:nvPr/>
        </p:nvGrpSpPr>
        <p:grpSpPr>
          <a:xfrm rot="1940693">
            <a:off x="3340903" y="1116018"/>
            <a:ext cx="587626" cy="587659"/>
            <a:chOff x="570875" y="4322250"/>
            <a:chExt cx="443300" cy="443325"/>
          </a:xfrm>
        </p:grpSpPr>
        <p:sp>
          <p:nvSpPr>
            <p:cNvPr id="512" name="Google Shape;512;p1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 name="Google Shape;516;p19"/>
          <p:cNvSpPr/>
          <p:nvPr/>
        </p:nvSpPr>
        <p:spPr>
          <a:xfrm>
            <a:off x="3829676" y="640708"/>
            <a:ext cx="316510" cy="30221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rot="1793658">
            <a:off x="5318500" y="1302383"/>
            <a:ext cx="225078" cy="21493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Tree>
    <p:extLst>
      <p:ext uri="{BB962C8B-B14F-4D97-AF65-F5344CB8AC3E}">
        <p14:creationId xmlns:p14="http://schemas.microsoft.com/office/powerpoint/2010/main" val="1974059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Google Shape;493;p17"/>
          <p:cNvSpPr txBox="1">
            <a:spLocks noGrp="1"/>
          </p:cNvSpPr>
          <p:nvPr>
            <p:ph type="body" idx="1"/>
          </p:nvPr>
        </p:nvSpPr>
        <p:spPr>
          <a:xfrm>
            <a:off x="1519975" y="2161799"/>
            <a:ext cx="6104100" cy="1797879"/>
          </a:xfrm>
          <a:prstGeom prst="rect">
            <a:avLst/>
          </a:prstGeom>
        </p:spPr>
        <p:txBody>
          <a:bodyPr spcFirstLastPara="1" wrap="square" lIns="91425" tIns="91425" rIns="91425" bIns="91425" anchor="ctr" anchorCtr="0">
            <a:noAutofit/>
          </a:bodyPr>
          <a:lstStyle/>
          <a:p>
            <a:pPr marL="38100" indent="0" algn="l">
              <a:buNone/>
            </a:pPr>
            <a:r>
              <a:rPr lang="en-US" sz="2400" dirty="0">
                <a:solidFill>
                  <a:srgbClr val="28324A"/>
                </a:solidFill>
              </a:rPr>
              <a:t>The predictive analysis uses computational, statistical algorithms, ML techniques to conclude the future outcomes from the collected information. Predictive analysis is already providing force to various industrial operations. Its impact can be also observed in marketing. </a:t>
            </a:r>
          </a:p>
          <a:p>
            <a:pPr marL="38100" indent="0" algn="l">
              <a:buNone/>
            </a:pPr>
            <a:endParaRPr sz="4000" dirty="0"/>
          </a:p>
        </p:txBody>
      </p:sp>
      <p:sp>
        <p:nvSpPr>
          <p:cNvPr id="494" name="Google Shape;494;p1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spTree>
    <p:extLst>
      <p:ext uri="{BB962C8B-B14F-4D97-AF65-F5344CB8AC3E}">
        <p14:creationId xmlns:p14="http://schemas.microsoft.com/office/powerpoint/2010/main" val="5157539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36"/>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RELATED</a:t>
            </a:r>
            <a:endParaRPr dirty="0"/>
          </a:p>
        </p:txBody>
      </p:sp>
      <p:sp>
        <p:nvSpPr>
          <p:cNvPr id="727" name="Google Shape;727;p36"/>
          <p:cNvSpPr txBox="1">
            <a:spLocks noGrp="1"/>
          </p:cNvSpPr>
          <p:nvPr>
            <p:ph type="body" idx="1"/>
          </p:nvPr>
        </p:nvSpPr>
        <p:spPr>
          <a:xfrm>
            <a:off x="1075850" y="1540175"/>
            <a:ext cx="6996600" cy="1922100"/>
          </a:xfrm>
          <a:prstGeom prst="rect">
            <a:avLst/>
          </a:prstGeom>
        </p:spPr>
        <p:txBody>
          <a:bodyPr spcFirstLastPara="1" wrap="square" lIns="91425" tIns="91425" rIns="91425" bIns="91425" anchor="t" anchorCtr="0">
            <a:noAutofit/>
          </a:bodyPr>
          <a:lstStyle/>
          <a:p>
            <a:pPr marL="342900" indent="-342900"/>
            <a:r>
              <a:rPr lang="en-US" sz="2400" dirty="0">
                <a:solidFill>
                  <a:srgbClr val="28324A"/>
                </a:solidFill>
              </a:rPr>
              <a:t>These ML models predict the possibility of a prospect becoming a customer. It also allows them to decide prices and discounts on their product. </a:t>
            </a:r>
          </a:p>
          <a:p>
            <a:pPr marL="342900" indent="-342900"/>
            <a:r>
              <a:rPr lang="en-US" sz="2400" dirty="0">
                <a:solidFill>
                  <a:srgbClr val="28324A"/>
                </a:solidFill>
              </a:rPr>
              <a:t>Predictive models are best for good quality data, if your data is not that effective, you will not achieve desired results.</a:t>
            </a:r>
          </a:p>
        </p:txBody>
      </p:sp>
      <p:sp>
        <p:nvSpPr>
          <p:cNvPr id="728" name="Google Shape;728;p3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p45"/>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TEAM PRESENTATION</a:t>
            </a:r>
            <a:endParaRPr dirty="0"/>
          </a:p>
        </p:txBody>
      </p:sp>
      <p:sp>
        <p:nvSpPr>
          <p:cNvPr id="915" name="Google Shape;915;p4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916" name="Google Shape;916;p45"/>
          <p:cNvPicPr preferRelativeResize="0"/>
          <p:nvPr/>
        </p:nvPicPr>
        <p:blipFill rotWithShape="1">
          <a:blip r:embed="rId3"/>
          <a:srcRect t="-4445" b="15481"/>
          <a:stretch/>
        </p:blipFill>
        <p:spPr>
          <a:xfrm>
            <a:off x="860325" y="1583082"/>
            <a:ext cx="1489200" cy="1489200"/>
          </a:xfrm>
          <a:prstGeom prst="ellipse">
            <a:avLst/>
          </a:prstGeom>
          <a:noFill/>
          <a:ln>
            <a:noFill/>
          </a:ln>
        </p:spPr>
      </p:pic>
      <p:sp>
        <p:nvSpPr>
          <p:cNvPr id="917" name="Google Shape;917;p45"/>
          <p:cNvSpPr txBox="1"/>
          <p:nvPr/>
        </p:nvSpPr>
        <p:spPr>
          <a:xfrm>
            <a:off x="860325" y="32266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Source Sans Pro"/>
                <a:ea typeface="Source Sans Pro"/>
                <a:cs typeface="Source Sans Pro"/>
                <a:sym typeface="Source Sans Pro"/>
              </a:rPr>
              <a:t>Mothishwaran C</a:t>
            </a:r>
            <a:br>
              <a:rPr lang="en" dirty="0">
                <a:latin typeface="Source Sans Pro"/>
                <a:ea typeface="Source Sans Pro"/>
                <a:cs typeface="Source Sans Pro"/>
                <a:sym typeface="Source Sans Pro"/>
              </a:rPr>
            </a:br>
            <a:r>
              <a:rPr lang="en-US" sz="800" dirty="0">
                <a:solidFill>
                  <a:schemeClr val="dk2"/>
                </a:solidFill>
                <a:latin typeface="Source Sans Pro"/>
                <a:ea typeface="Source Sans Pro"/>
                <a:cs typeface="Source Sans Pro"/>
                <a:sym typeface="Source Sans Pro"/>
              </a:rPr>
              <a:t>MEMBER</a:t>
            </a:r>
            <a:endParaRPr sz="800" dirty="0">
              <a:solidFill>
                <a:schemeClr val="dk2"/>
              </a:solidFill>
              <a:latin typeface="Source Sans Pro"/>
              <a:ea typeface="Source Sans Pro"/>
              <a:cs typeface="Source Sans Pro"/>
              <a:sym typeface="Source Sans Pro"/>
            </a:endParaRPr>
          </a:p>
          <a:p>
            <a:pPr marL="0" lvl="0" indent="0" algn="ctr" rtl="0">
              <a:spcBef>
                <a:spcPts val="400"/>
              </a:spcBef>
              <a:spcAft>
                <a:spcPts val="400"/>
              </a:spcAft>
              <a:buNone/>
            </a:pPr>
            <a:r>
              <a:rPr lang="en-US" dirty="0">
                <a:latin typeface="Source Sans Pro"/>
                <a:ea typeface="Source Sans Pro"/>
                <a:cs typeface="Source Sans Pro"/>
                <a:sym typeface="Source Sans Pro"/>
              </a:rPr>
              <a:t>19MID0017</a:t>
            </a:r>
            <a:endParaRPr dirty="0">
              <a:latin typeface="Source Sans Pro"/>
              <a:ea typeface="Source Sans Pro"/>
              <a:cs typeface="Source Sans Pro"/>
              <a:sym typeface="Source Sans Pro"/>
            </a:endParaRPr>
          </a:p>
        </p:txBody>
      </p:sp>
      <p:sp>
        <p:nvSpPr>
          <p:cNvPr id="919" name="Google Shape;919;p45"/>
          <p:cNvSpPr txBox="1"/>
          <p:nvPr/>
        </p:nvSpPr>
        <p:spPr>
          <a:xfrm>
            <a:off x="6789454" y="32266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Source Sans Pro"/>
                <a:ea typeface="Source Sans Pro"/>
                <a:cs typeface="Source Sans Pro"/>
                <a:sym typeface="Source Sans Pro"/>
              </a:rPr>
              <a:t>Sabarinathan R V</a:t>
            </a:r>
            <a:br>
              <a:rPr lang="en" dirty="0">
                <a:latin typeface="Source Sans Pro"/>
                <a:ea typeface="Source Sans Pro"/>
                <a:cs typeface="Source Sans Pro"/>
                <a:sym typeface="Source Sans Pro"/>
              </a:rPr>
            </a:br>
            <a:r>
              <a:rPr lang="en-US" sz="800" dirty="0">
                <a:solidFill>
                  <a:schemeClr val="dk2"/>
                </a:solidFill>
                <a:latin typeface="Source Sans Pro"/>
                <a:ea typeface="Source Sans Pro"/>
                <a:cs typeface="Source Sans Pro"/>
                <a:sym typeface="Source Sans Pro"/>
              </a:rPr>
              <a:t>MEMBER</a:t>
            </a:r>
            <a:endParaRPr sz="800" dirty="0">
              <a:solidFill>
                <a:schemeClr val="dk2"/>
              </a:solidFill>
              <a:latin typeface="Source Sans Pro"/>
              <a:ea typeface="Source Sans Pro"/>
              <a:cs typeface="Source Sans Pro"/>
              <a:sym typeface="Source Sans Pro"/>
            </a:endParaRPr>
          </a:p>
          <a:p>
            <a:pPr marL="0" lvl="0" indent="0" algn="ctr" rtl="0">
              <a:spcBef>
                <a:spcPts val="400"/>
              </a:spcBef>
              <a:spcAft>
                <a:spcPts val="400"/>
              </a:spcAft>
              <a:buNone/>
            </a:pPr>
            <a:r>
              <a:rPr lang="en-US" dirty="0">
                <a:latin typeface="Source Sans Pro"/>
                <a:ea typeface="Source Sans Pro"/>
                <a:cs typeface="Source Sans Pro"/>
                <a:sym typeface="Source Sans Pro"/>
              </a:rPr>
              <a:t>19MID0057</a:t>
            </a:r>
            <a:endParaRPr dirty="0">
              <a:latin typeface="Source Sans Pro"/>
              <a:ea typeface="Source Sans Pro"/>
              <a:cs typeface="Source Sans Pro"/>
              <a:sym typeface="Source Sans Pro"/>
            </a:endParaRPr>
          </a:p>
        </p:txBody>
      </p:sp>
      <p:pic>
        <p:nvPicPr>
          <p:cNvPr id="920" name="Google Shape;920;p45"/>
          <p:cNvPicPr preferRelativeResize="0"/>
          <p:nvPr/>
        </p:nvPicPr>
        <p:blipFill>
          <a:blip r:embed="rId4"/>
          <a:srcRect l="3350" r="3350"/>
          <a:stretch/>
        </p:blipFill>
        <p:spPr>
          <a:xfrm>
            <a:off x="4822962" y="1583082"/>
            <a:ext cx="1489200" cy="1489200"/>
          </a:xfrm>
          <a:prstGeom prst="ellipse">
            <a:avLst/>
          </a:prstGeom>
          <a:noFill/>
          <a:ln>
            <a:noFill/>
          </a:ln>
        </p:spPr>
      </p:pic>
      <p:sp>
        <p:nvSpPr>
          <p:cNvPr id="921" name="Google Shape;921;p45"/>
          <p:cNvSpPr txBox="1"/>
          <p:nvPr/>
        </p:nvSpPr>
        <p:spPr>
          <a:xfrm>
            <a:off x="4822962" y="32266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Source Sans Pro"/>
                <a:ea typeface="Source Sans Pro"/>
                <a:cs typeface="Source Sans Pro"/>
                <a:sym typeface="Source Sans Pro"/>
              </a:rPr>
              <a:t>Prashanth S</a:t>
            </a:r>
            <a:br>
              <a:rPr lang="en" dirty="0">
                <a:latin typeface="Source Sans Pro"/>
                <a:ea typeface="Source Sans Pro"/>
                <a:cs typeface="Source Sans Pro"/>
                <a:sym typeface="Source Sans Pro"/>
              </a:rPr>
            </a:br>
            <a:r>
              <a:rPr lang="en-US" sz="800" dirty="0">
                <a:solidFill>
                  <a:schemeClr val="dk2"/>
                </a:solidFill>
                <a:latin typeface="Source Sans Pro"/>
                <a:ea typeface="Source Sans Pro"/>
                <a:cs typeface="Source Sans Pro"/>
                <a:sym typeface="Source Sans Pro"/>
              </a:rPr>
              <a:t>MEMBER</a:t>
            </a:r>
            <a:endParaRPr sz="800" dirty="0">
              <a:solidFill>
                <a:schemeClr val="dk2"/>
              </a:solidFill>
              <a:latin typeface="Source Sans Pro"/>
              <a:ea typeface="Source Sans Pro"/>
              <a:cs typeface="Source Sans Pro"/>
              <a:sym typeface="Source Sans Pro"/>
            </a:endParaRPr>
          </a:p>
          <a:p>
            <a:pPr marL="0" lvl="0" indent="0" algn="ctr" rtl="0">
              <a:spcBef>
                <a:spcPts val="400"/>
              </a:spcBef>
              <a:spcAft>
                <a:spcPts val="400"/>
              </a:spcAft>
              <a:buNone/>
            </a:pPr>
            <a:r>
              <a:rPr lang="en-US" dirty="0">
                <a:latin typeface="Source Sans Pro"/>
                <a:ea typeface="Source Sans Pro"/>
                <a:cs typeface="Source Sans Pro"/>
                <a:sym typeface="Source Sans Pro"/>
              </a:rPr>
              <a:t>19MID0020</a:t>
            </a:r>
            <a:endParaRPr dirty="0">
              <a:latin typeface="Source Sans Pro"/>
              <a:ea typeface="Source Sans Pro"/>
              <a:cs typeface="Source Sans Pro"/>
              <a:sym typeface="Source Sans Pro"/>
            </a:endParaRPr>
          </a:p>
        </p:txBody>
      </p:sp>
      <p:pic>
        <p:nvPicPr>
          <p:cNvPr id="922" name="Google Shape;922;p45"/>
          <p:cNvPicPr preferRelativeResize="0"/>
          <p:nvPr/>
        </p:nvPicPr>
        <p:blipFill rotWithShape="1">
          <a:blip r:embed="rId5"/>
          <a:srcRect l="32786" r="547"/>
          <a:stretch/>
        </p:blipFill>
        <p:spPr>
          <a:xfrm rot="16200000">
            <a:off x="2820439" y="1586989"/>
            <a:ext cx="1489200" cy="1512000"/>
          </a:xfrm>
          <a:prstGeom prst="ellipse">
            <a:avLst/>
          </a:prstGeom>
          <a:noFill/>
          <a:ln>
            <a:noFill/>
          </a:ln>
        </p:spPr>
      </p:pic>
      <p:sp>
        <p:nvSpPr>
          <p:cNvPr id="923" name="Google Shape;923;p45"/>
          <p:cNvSpPr txBox="1"/>
          <p:nvPr/>
        </p:nvSpPr>
        <p:spPr>
          <a:xfrm>
            <a:off x="2831839" y="32266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Source Sans Pro"/>
                <a:ea typeface="Source Sans Pro"/>
                <a:cs typeface="Source Sans Pro"/>
                <a:sym typeface="Source Sans Pro"/>
              </a:rPr>
              <a:t>Tharun S</a:t>
            </a:r>
            <a:br>
              <a:rPr lang="en" dirty="0">
                <a:latin typeface="Source Sans Pro"/>
                <a:ea typeface="Source Sans Pro"/>
                <a:cs typeface="Source Sans Pro"/>
                <a:sym typeface="Source Sans Pro"/>
              </a:rPr>
            </a:br>
            <a:r>
              <a:rPr lang="en-US" sz="800" dirty="0">
                <a:solidFill>
                  <a:schemeClr val="dk2"/>
                </a:solidFill>
                <a:latin typeface="Source Sans Pro"/>
                <a:ea typeface="Source Sans Pro"/>
                <a:cs typeface="Source Sans Pro"/>
                <a:sym typeface="Source Sans Pro"/>
              </a:rPr>
              <a:t>MEMBER</a:t>
            </a:r>
            <a:endParaRPr sz="800" dirty="0">
              <a:solidFill>
                <a:schemeClr val="dk2"/>
              </a:solidFill>
              <a:latin typeface="Source Sans Pro"/>
              <a:ea typeface="Source Sans Pro"/>
              <a:cs typeface="Source Sans Pro"/>
              <a:sym typeface="Source Sans Pro"/>
            </a:endParaRPr>
          </a:p>
          <a:p>
            <a:pPr marL="0" lvl="0" indent="0" algn="ctr" rtl="0">
              <a:spcBef>
                <a:spcPts val="400"/>
              </a:spcBef>
              <a:spcAft>
                <a:spcPts val="400"/>
              </a:spcAft>
              <a:buNone/>
            </a:pPr>
            <a:r>
              <a:rPr lang="en-US" dirty="0">
                <a:latin typeface="Source Sans Pro"/>
                <a:ea typeface="Source Sans Pro"/>
                <a:cs typeface="Source Sans Pro"/>
                <a:sym typeface="Source Sans Pro"/>
              </a:rPr>
              <a:t>19MID0031</a:t>
            </a:r>
            <a:endParaRPr dirty="0">
              <a:latin typeface="Source Sans Pro"/>
              <a:ea typeface="Source Sans Pro"/>
              <a:cs typeface="Source Sans Pro"/>
              <a:sym typeface="Source Sans Pro"/>
            </a:endParaRPr>
          </a:p>
        </p:txBody>
      </p:sp>
      <p:pic>
        <p:nvPicPr>
          <p:cNvPr id="15" name="Google Shape;918;p45">
            <a:extLst>
              <a:ext uri="{FF2B5EF4-FFF2-40B4-BE49-F238E27FC236}">
                <a16:creationId xmlns:a16="http://schemas.microsoft.com/office/drawing/2014/main" id="{307630A7-236F-47A1-99F6-C556EA760E77}"/>
              </a:ext>
            </a:extLst>
          </p:cNvPr>
          <p:cNvPicPr preferRelativeResize="0"/>
          <p:nvPr/>
        </p:nvPicPr>
        <p:blipFill rotWithShape="1">
          <a:blip r:embed="rId6"/>
          <a:srcRect t="-2364" b="2364"/>
          <a:stretch/>
        </p:blipFill>
        <p:spPr>
          <a:xfrm>
            <a:off x="6794475" y="1516126"/>
            <a:ext cx="1489200" cy="15120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15"/>
          <p:cNvSpPr txBox="1">
            <a:spLocks noGrp="1"/>
          </p:cNvSpPr>
          <p:nvPr>
            <p:ph type="ctrTitle" idx="4294967295"/>
          </p:nvPr>
        </p:nvSpPr>
        <p:spPr>
          <a:xfrm>
            <a:off x="1275150" y="1278550"/>
            <a:ext cx="6593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0000" dirty="0"/>
              <a:t>ROADMAP</a:t>
            </a:r>
            <a:endParaRPr sz="10000" dirty="0"/>
          </a:p>
        </p:txBody>
      </p:sp>
      <p:sp>
        <p:nvSpPr>
          <p:cNvPr id="479" name="Google Shape;479;p15"/>
          <p:cNvSpPr txBox="1">
            <a:spLocks noGrp="1"/>
          </p:cNvSpPr>
          <p:nvPr>
            <p:ph type="subTitle" idx="4294967295"/>
          </p:nvPr>
        </p:nvSpPr>
        <p:spPr>
          <a:xfrm>
            <a:off x="1275150" y="2325749"/>
            <a:ext cx="6593700" cy="16809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sz="3600" b="1" dirty="0"/>
              <a:t>IMPLEMENTATION</a:t>
            </a:r>
            <a:endParaRPr sz="3600" b="1" dirty="0"/>
          </a:p>
          <a:p>
            <a:pPr marL="0" lvl="0" indent="0" algn="ctr" rtl="0">
              <a:spcBef>
                <a:spcPts val="600"/>
              </a:spcBef>
              <a:spcAft>
                <a:spcPts val="0"/>
              </a:spcAft>
              <a:buClr>
                <a:schemeClr val="dk1"/>
              </a:buClr>
              <a:buSzPts val="1100"/>
              <a:buFont typeface="Arial"/>
              <a:buNone/>
            </a:pPr>
            <a:r>
              <a:rPr lang="en-US" dirty="0"/>
              <a:t>Steps and stages in implementing Business Intelligence Solution for the task</a:t>
            </a:r>
            <a:endParaRPr dirty="0"/>
          </a:p>
          <a:p>
            <a:pPr marL="0" lvl="0" indent="0" algn="ctr" rtl="0">
              <a:spcBef>
                <a:spcPts val="600"/>
              </a:spcBef>
              <a:spcAft>
                <a:spcPts val="0"/>
              </a:spcAft>
              <a:buNone/>
            </a:pPr>
            <a:endParaRPr sz="3600" b="1" dirty="0"/>
          </a:p>
        </p:txBody>
      </p:sp>
      <p:sp>
        <p:nvSpPr>
          <p:cNvPr id="480" name="Google Shape;480;p1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40"/>
          <p:cNvSpPr txBox="1">
            <a:spLocks noGrp="1"/>
          </p:cNvSpPr>
          <p:nvPr>
            <p:ph type="title"/>
          </p:nvPr>
        </p:nvSpPr>
        <p:spPr>
          <a:xfrm>
            <a:off x="947955" y="343186"/>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ROADMAP</a:t>
            </a:r>
            <a:endParaRPr dirty="0"/>
          </a:p>
        </p:txBody>
      </p:sp>
      <p:sp>
        <p:nvSpPr>
          <p:cNvPr id="792" name="Google Shape;792;p4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sp>
        <p:nvSpPr>
          <p:cNvPr id="793" name="Google Shape;793;p40"/>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40"/>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795" name="Google Shape;795;p40"/>
          <p:cNvGrpSpPr/>
          <p:nvPr/>
        </p:nvGrpSpPr>
        <p:grpSpPr>
          <a:xfrm>
            <a:off x="1786339" y="1703401"/>
            <a:ext cx="473400" cy="473400"/>
            <a:chOff x="1786339" y="1703401"/>
            <a:chExt cx="473400" cy="473400"/>
          </a:xfrm>
        </p:grpSpPr>
        <p:sp>
          <p:nvSpPr>
            <p:cNvPr id="796" name="Google Shape;796;p40"/>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797" name="Google Shape;797;p40"/>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1</a:t>
              </a:r>
              <a:endParaRPr sz="600">
                <a:solidFill>
                  <a:schemeClr val="dk2"/>
                </a:solidFill>
                <a:latin typeface="Source Sans Pro"/>
                <a:ea typeface="Source Sans Pro"/>
                <a:cs typeface="Source Sans Pro"/>
                <a:sym typeface="Source Sans Pro"/>
              </a:endParaRPr>
            </a:p>
          </p:txBody>
        </p:sp>
      </p:grpSp>
      <p:grpSp>
        <p:nvGrpSpPr>
          <p:cNvPr id="798" name="Google Shape;798;p40"/>
          <p:cNvGrpSpPr/>
          <p:nvPr/>
        </p:nvGrpSpPr>
        <p:grpSpPr>
          <a:xfrm>
            <a:off x="3814414" y="1703401"/>
            <a:ext cx="473400" cy="473400"/>
            <a:chOff x="3814414" y="1703401"/>
            <a:chExt cx="473400" cy="473400"/>
          </a:xfrm>
        </p:grpSpPr>
        <p:sp>
          <p:nvSpPr>
            <p:cNvPr id="799" name="Google Shape;799;p40"/>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00" name="Google Shape;800;p40"/>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3</a:t>
              </a:r>
              <a:endParaRPr sz="600">
                <a:solidFill>
                  <a:schemeClr val="dk2"/>
                </a:solidFill>
                <a:latin typeface="Source Sans Pro"/>
                <a:ea typeface="Source Sans Pro"/>
                <a:cs typeface="Source Sans Pro"/>
                <a:sym typeface="Source Sans Pro"/>
              </a:endParaRPr>
            </a:p>
          </p:txBody>
        </p:sp>
      </p:grpSp>
      <p:grpSp>
        <p:nvGrpSpPr>
          <p:cNvPr id="801" name="Google Shape;801;p40"/>
          <p:cNvGrpSpPr/>
          <p:nvPr/>
        </p:nvGrpSpPr>
        <p:grpSpPr>
          <a:xfrm>
            <a:off x="5842489" y="1703401"/>
            <a:ext cx="473400" cy="473400"/>
            <a:chOff x="5842489" y="1703401"/>
            <a:chExt cx="473400" cy="473400"/>
          </a:xfrm>
        </p:grpSpPr>
        <p:sp>
          <p:nvSpPr>
            <p:cNvPr id="802" name="Google Shape;802;p40"/>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03" name="Google Shape;803;p40"/>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5</a:t>
              </a:r>
              <a:endParaRPr sz="600">
                <a:solidFill>
                  <a:schemeClr val="dk2"/>
                </a:solidFill>
                <a:latin typeface="Source Sans Pro"/>
                <a:ea typeface="Source Sans Pro"/>
                <a:cs typeface="Source Sans Pro"/>
                <a:sym typeface="Source Sans Pro"/>
              </a:endParaRPr>
            </a:p>
          </p:txBody>
        </p:sp>
      </p:grpSp>
      <p:grpSp>
        <p:nvGrpSpPr>
          <p:cNvPr id="804" name="Google Shape;804;p40"/>
          <p:cNvGrpSpPr/>
          <p:nvPr/>
        </p:nvGrpSpPr>
        <p:grpSpPr>
          <a:xfrm>
            <a:off x="6880814" y="3576300"/>
            <a:ext cx="473400" cy="473400"/>
            <a:chOff x="6880814" y="3576300"/>
            <a:chExt cx="473400" cy="473400"/>
          </a:xfrm>
        </p:grpSpPr>
        <p:sp>
          <p:nvSpPr>
            <p:cNvPr id="805" name="Google Shape;805;p40"/>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06" name="Google Shape;806;p40"/>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6</a:t>
              </a:r>
              <a:endParaRPr sz="600">
                <a:solidFill>
                  <a:schemeClr val="dk2"/>
                </a:solidFill>
                <a:latin typeface="Source Sans Pro"/>
                <a:ea typeface="Source Sans Pro"/>
                <a:cs typeface="Source Sans Pro"/>
                <a:sym typeface="Source Sans Pro"/>
              </a:endParaRPr>
            </a:p>
          </p:txBody>
        </p:sp>
      </p:grpSp>
      <p:grpSp>
        <p:nvGrpSpPr>
          <p:cNvPr id="807" name="Google Shape;807;p40"/>
          <p:cNvGrpSpPr/>
          <p:nvPr/>
        </p:nvGrpSpPr>
        <p:grpSpPr>
          <a:xfrm>
            <a:off x="4852739" y="3576300"/>
            <a:ext cx="473400" cy="473400"/>
            <a:chOff x="4852739" y="3576300"/>
            <a:chExt cx="473400" cy="473400"/>
          </a:xfrm>
        </p:grpSpPr>
        <p:sp>
          <p:nvSpPr>
            <p:cNvPr id="808" name="Google Shape;808;p40"/>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09" name="Google Shape;809;p40"/>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4</a:t>
              </a:r>
              <a:endParaRPr sz="600">
                <a:solidFill>
                  <a:schemeClr val="dk2"/>
                </a:solidFill>
                <a:latin typeface="Source Sans Pro"/>
                <a:ea typeface="Source Sans Pro"/>
                <a:cs typeface="Source Sans Pro"/>
                <a:sym typeface="Source Sans Pro"/>
              </a:endParaRPr>
            </a:p>
          </p:txBody>
        </p:sp>
      </p:grpSp>
      <p:grpSp>
        <p:nvGrpSpPr>
          <p:cNvPr id="810" name="Google Shape;810;p40"/>
          <p:cNvGrpSpPr/>
          <p:nvPr/>
        </p:nvGrpSpPr>
        <p:grpSpPr>
          <a:xfrm>
            <a:off x="2824664" y="3576300"/>
            <a:ext cx="473400" cy="473400"/>
            <a:chOff x="2824664" y="3576300"/>
            <a:chExt cx="473400" cy="473400"/>
          </a:xfrm>
        </p:grpSpPr>
        <p:sp>
          <p:nvSpPr>
            <p:cNvPr id="811" name="Google Shape;811;p40"/>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12" name="Google Shape;812;p40"/>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2</a:t>
              </a:r>
              <a:endParaRPr sz="600">
                <a:solidFill>
                  <a:schemeClr val="dk2"/>
                </a:solidFill>
                <a:latin typeface="Source Sans Pro"/>
                <a:ea typeface="Source Sans Pro"/>
                <a:cs typeface="Source Sans Pro"/>
                <a:sym typeface="Source Sans Pro"/>
              </a:endParaRPr>
            </a:p>
          </p:txBody>
        </p:sp>
      </p:grpSp>
      <p:sp>
        <p:nvSpPr>
          <p:cNvPr id="813" name="Google Shape;813;p40"/>
          <p:cNvSpPr txBox="1"/>
          <p:nvPr/>
        </p:nvSpPr>
        <p:spPr>
          <a:xfrm>
            <a:off x="137985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DATA COLLECTION</a:t>
            </a:r>
            <a:endParaRPr sz="900" dirty="0">
              <a:solidFill>
                <a:schemeClr val="dk2"/>
              </a:solidFill>
              <a:latin typeface="Source Sans Pro"/>
              <a:ea typeface="Source Sans Pro"/>
              <a:cs typeface="Source Sans Pro"/>
              <a:sym typeface="Source Sans Pro"/>
            </a:endParaRPr>
          </a:p>
        </p:txBody>
      </p:sp>
      <p:sp>
        <p:nvSpPr>
          <p:cNvPr id="814" name="Google Shape;814;p40"/>
          <p:cNvSpPr txBox="1"/>
          <p:nvPr/>
        </p:nvSpPr>
        <p:spPr>
          <a:xfrm>
            <a:off x="3377205"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ETL AND BI TOOLS SELECTION AND INSTALLATION</a:t>
            </a:r>
            <a:endParaRPr sz="900" dirty="0">
              <a:solidFill>
                <a:schemeClr val="dk2"/>
              </a:solidFill>
              <a:latin typeface="Source Sans Pro"/>
              <a:ea typeface="Source Sans Pro"/>
              <a:cs typeface="Source Sans Pro"/>
              <a:sym typeface="Source Sans Pro"/>
            </a:endParaRPr>
          </a:p>
        </p:txBody>
      </p:sp>
      <p:sp>
        <p:nvSpPr>
          <p:cNvPr id="815" name="Google Shape;815;p40"/>
          <p:cNvSpPr txBox="1"/>
          <p:nvPr/>
        </p:nvSpPr>
        <p:spPr>
          <a:xfrm>
            <a:off x="543601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BI APPLICATION DESIGN</a:t>
            </a:r>
            <a:endParaRPr sz="900" dirty="0">
              <a:solidFill>
                <a:schemeClr val="dk2"/>
              </a:solidFill>
              <a:latin typeface="Source Sans Pro"/>
              <a:ea typeface="Source Sans Pro"/>
              <a:cs typeface="Source Sans Pro"/>
              <a:sym typeface="Source Sans Pro"/>
            </a:endParaRPr>
          </a:p>
        </p:txBody>
      </p:sp>
      <p:sp>
        <p:nvSpPr>
          <p:cNvPr id="816" name="Google Shape;816;p40"/>
          <p:cNvSpPr txBox="1"/>
          <p:nvPr/>
        </p:nvSpPr>
        <p:spPr>
          <a:xfrm>
            <a:off x="241817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BUSINESS REQUIREMENTS DEFINITION</a:t>
            </a:r>
            <a:endParaRPr sz="900" dirty="0">
              <a:solidFill>
                <a:schemeClr val="dk2"/>
              </a:solidFill>
              <a:latin typeface="Source Sans Pro"/>
              <a:ea typeface="Source Sans Pro"/>
              <a:cs typeface="Source Sans Pro"/>
              <a:sym typeface="Source Sans Pro"/>
            </a:endParaRPr>
          </a:p>
        </p:txBody>
      </p:sp>
      <p:sp>
        <p:nvSpPr>
          <p:cNvPr id="817" name="Google Shape;817;p40"/>
          <p:cNvSpPr txBox="1"/>
          <p:nvPr/>
        </p:nvSpPr>
        <p:spPr>
          <a:xfrm>
            <a:off x="444625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DATA MODELLING</a:t>
            </a:r>
            <a:endParaRPr sz="900" dirty="0">
              <a:solidFill>
                <a:schemeClr val="dk2"/>
              </a:solidFill>
              <a:latin typeface="Source Sans Pro"/>
              <a:ea typeface="Source Sans Pro"/>
              <a:cs typeface="Source Sans Pro"/>
              <a:sym typeface="Source Sans Pro"/>
            </a:endParaRPr>
          </a:p>
        </p:txBody>
      </p:sp>
      <p:sp>
        <p:nvSpPr>
          <p:cNvPr id="818" name="Google Shape;818;p40"/>
          <p:cNvSpPr txBox="1"/>
          <p:nvPr/>
        </p:nvSpPr>
        <p:spPr>
          <a:xfrm>
            <a:off x="647433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DEPLOYMENT</a:t>
            </a:r>
            <a:endParaRPr sz="900" dirty="0">
              <a:solidFill>
                <a:schemeClr val="dk2"/>
              </a:solidFill>
              <a:latin typeface="Source Sans Pro"/>
              <a:ea typeface="Source Sans Pro"/>
              <a:cs typeface="Source Sans Pro"/>
              <a:sym typeface="Source Sans Pr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5641FF2B-A551-4390-BF62-C44F00F2A7ED}"/>
              </a:ext>
            </a:extLst>
          </p:cNvPr>
          <p:cNvSpPr>
            <a:spLocks noGrp="1"/>
          </p:cNvSpPr>
          <p:nvPr>
            <p:ph type="title"/>
          </p:nvPr>
        </p:nvSpPr>
        <p:spPr>
          <a:xfrm>
            <a:off x="1047750" y="634125"/>
            <a:ext cx="6996600" cy="715800"/>
          </a:xfrm>
        </p:spPr>
        <p:txBody>
          <a:bodyPr/>
          <a:lstStyle/>
          <a:p>
            <a:r>
              <a:rPr lang="en-US" dirty="0"/>
              <a:t>REFERENCES</a:t>
            </a:r>
          </a:p>
        </p:txBody>
      </p:sp>
      <p:sp>
        <p:nvSpPr>
          <p:cNvPr id="4" name="TextBox 3">
            <a:extLst>
              <a:ext uri="{FF2B5EF4-FFF2-40B4-BE49-F238E27FC236}">
                <a16:creationId xmlns:a16="http://schemas.microsoft.com/office/drawing/2014/main" id="{9DB25449-8B28-40C3-9185-0ABE7DAC1221}"/>
              </a:ext>
            </a:extLst>
          </p:cNvPr>
          <p:cNvSpPr txBox="1"/>
          <p:nvPr/>
        </p:nvSpPr>
        <p:spPr>
          <a:xfrm>
            <a:off x="1075850" y="1540175"/>
            <a:ext cx="6996113" cy="2574925"/>
          </a:xfrm>
          <a:prstGeom prst="rect">
            <a:avLst/>
          </a:prstGeom>
          <a:noFill/>
          <a:ln>
            <a:noFill/>
          </a:ln>
        </p:spPr>
        <p:txBody>
          <a:bodyPr spcFirstLastPara="1" wrap="square" lIns="91425" tIns="91425" rIns="91425" bIns="91425" anchor="t" anchorCtr="0">
            <a:normAutofit/>
          </a:bodyPr>
          <a:lstStyle/>
          <a:p>
            <a:pPr marL="558800" indent="-457200">
              <a:spcBef>
                <a:spcPts val="600"/>
              </a:spcBef>
              <a:buClr>
                <a:schemeClr val="dk1"/>
              </a:buClr>
              <a:buSzPts val="2000"/>
              <a:buFont typeface="+mj-lt"/>
              <a:buAutoNum type="arabicPeriod"/>
            </a:pPr>
            <a:r>
              <a:rPr lang="en-IN" sz="1800" b="0" i="0" u="none" strike="noStrike" cap="none" dirty="0" err="1">
                <a:solidFill>
                  <a:schemeClr val="dk1"/>
                </a:solidFill>
                <a:effectLst/>
                <a:latin typeface="Helvetica" panose="020B0604020202020204" pitchFamily="34" charset="0"/>
                <a:ea typeface="Source Sans Pro"/>
                <a:cs typeface="Helvetica" panose="020B0604020202020204" pitchFamily="34" charset="0"/>
                <a:sym typeface="Source Sans Pro"/>
              </a:rPr>
              <a:t>Yulianto</a:t>
            </a:r>
            <a:r>
              <a:rPr lang="en-IN" sz="1800" b="0" i="0" u="none" strike="noStrike" cap="none" dirty="0">
                <a:solidFill>
                  <a:schemeClr val="dk1"/>
                </a:solidFill>
                <a:effectLst/>
                <a:latin typeface="Helvetica" panose="020B0604020202020204" pitchFamily="34" charset="0"/>
                <a:ea typeface="Source Sans Pro"/>
                <a:cs typeface="Helvetica" panose="020B0604020202020204" pitchFamily="34" charset="0"/>
                <a:sym typeface="Source Sans Pro"/>
              </a:rPr>
              <a:t>, Michael; </a:t>
            </a:r>
            <a:r>
              <a:rPr lang="en-IN" sz="1800" b="0" i="0" u="none" strike="noStrike" cap="none" dirty="0" err="1">
                <a:solidFill>
                  <a:schemeClr val="dk1"/>
                </a:solidFill>
                <a:effectLst/>
                <a:latin typeface="Helvetica" panose="020B0604020202020204" pitchFamily="34" charset="0"/>
                <a:ea typeface="Source Sans Pro"/>
                <a:cs typeface="Helvetica" panose="020B0604020202020204" pitchFamily="34" charset="0"/>
                <a:sym typeface="Source Sans Pro"/>
              </a:rPr>
              <a:t>Girsang</a:t>
            </a:r>
            <a:r>
              <a:rPr lang="en-IN" sz="1800" b="0" i="0" u="none" strike="noStrike" cap="none" dirty="0">
                <a:solidFill>
                  <a:schemeClr val="dk1"/>
                </a:solidFill>
                <a:effectLst/>
                <a:latin typeface="Helvetica" panose="020B0604020202020204" pitchFamily="34" charset="0"/>
                <a:ea typeface="Source Sans Pro"/>
                <a:cs typeface="Helvetica" panose="020B0604020202020204" pitchFamily="34" charset="0"/>
                <a:sym typeface="Source Sans Pro"/>
              </a:rPr>
              <a:t>, Abba </a:t>
            </a:r>
            <a:r>
              <a:rPr lang="en-IN" sz="1800" b="0" i="0" u="none" strike="noStrike" cap="none" dirty="0" err="1">
                <a:solidFill>
                  <a:schemeClr val="dk1"/>
                </a:solidFill>
                <a:effectLst/>
                <a:latin typeface="Helvetica" panose="020B0604020202020204" pitchFamily="34" charset="0"/>
                <a:ea typeface="Source Sans Pro"/>
                <a:cs typeface="Helvetica" panose="020B0604020202020204" pitchFamily="34" charset="0"/>
                <a:sym typeface="Source Sans Pro"/>
              </a:rPr>
              <a:t>Suganda</a:t>
            </a:r>
            <a:r>
              <a:rPr lang="en-IN" sz="1800" b="0" i="0" u="none" strike="noStrike" cap="none" dirty="0">
                <a:solidFill>
                  <a:schemeClr val="dk1"/>
                </a:solidFill>
                <a:effectLst/>
                <a:latin typeface="Helvetica" panose="020B0604020202020204" pitchFamily="34" charset="0"/>
                <a:ea typeface="Source Sans Pro"/>
                <a:cs typeface="Helvetica" panose="020B0604020202020204" pitchFamily="34" charset="0"/>
                <a:sym typeface="Source Sans Pro"/>
              </a:rPr>
              <a:t>; </a:t>
            </a:r>
            <a:r>
              <a:rPr lang="en-IN" sz="1800" b="0" i="0" u="none" strike="noStrike" cap="none" dirty="0" err="1">
                <a:solidFill>
                  <a:schemeClr val="dk1"/>
                </a:solidFill>
                <a:effectLst/>
                <a:latin typeface="Helvetica" panose="020B0604020202020204" pitchFamily="34" charset="0"/>
                <a:ea typeface="Source Sans Pro"/>
                <a:cs typeface="Helvetica" panose="020B0604020202020204" pitchFamily="34" charset="0"/>
                <a:sym typeface="Source Sans Pro"/>
              </a:rPr>
              <a:t>Rumagit</a:t>
            </a:r>
            <a:r>
              <a:rPr lang="en-IN" sz="1800" b="0" i="0" u="none" strike="noStrike" cap="none" dirty="0">
                <a:solidFill>
                  <a:schemeClr val="dk1"/>
                </a:solidFill>
                <a:effectLst/>
                <a:latin typeface="Helvetica" panose="020B0604020202020204" pitchFamily="34" charset="0"/>
                <a:ea typeface="Source Sans Pro"/>
                <a:cs typeface="Helvetica" panose="020B0604020202020204" pitchFamily="34" charset="0"/>
                <a:sym typeface="Source Sans Pro"/>
              </a:rPr>
              <a:t>, Reinert </a:t>
            </a:r>
            <a:r>
              <a:rPr lang="en-IN" sz="1800" b="0" i="0" u="none" strike="noStrike" cap="none" dirty="0" err="1">
                <a:solidFill>
                  <a:schemeClr val="dk1"/>
                </a:solidFill>
                <a:effectLst/>
                <a:latin typeface="Helvetica" panose="020B0604020202020204" pitchFamily="34" charset="0"/>
                <a:ea typeface="Source Sans Pro"/>
                <a:cs typeface="Helvetica" panose="020B0604020202020204" pitchFamily="34" charset="0"/>
                <a:sym typeface="Source Sans Pro"/>
              </a:rPr>
              <a:t>Yosua</a:t>
            </a:r>
            <a:r>
              <a:rPr lang="en-IN" sz="1800" b="0" i="0" u="none" strike="noStrike" cap="none" dirty="0">
                <a:solidFill>
                  <a:schemeClr val="dk1"/>
                </a:solidFill>
                <a:effectLst/>
                <a:latin typeface="Helvetica" panose="020B0604020202020204" pitchFamily="34" charset="0"/>
                <a:ea typeface="Source Sans Pro"/>
                <a:cs typeface="Helvetica" panose="020B0604020202020204" pitchFamily="34" charset="0"/>
                <a:sym typeface="Source Sans Pro"/>
              </a:rPr>
              <a:t>. Journal of Intelligence Studies in Business. 2018, Vol. 8 Issue 2, p77-84. 8p. DOI: 10.37380/jisib.v8i2.323</a:t>
            </a:r>
          </a:p>
          <a:p>
            <a:pPr marL="558800" indent="-457200">
              <a:spcBef>
                <a:spcPts val="600"/>
              </a:spcBef>
              <a:buClr>
                <a:schemeClr val="dk1"/>
              </a:buClr>
              <a:buSzPts val="2000"/>
              <a:buFont typeface="+mj-lt"/>
              <a:buAutoNum type="arabicPeriod"/>
            </a:pPr>
            <a:r>
              <a:rPr lang="en-IN" sz="1800" b="0" i="0" dirty="0" err="1">
                <a:solidFill>
                  <a:schemeClr val="tx1"/>
                </a:solidFill>
                <a:effectLst/>
                <a:latin typeface="Helvetica" panose="020B0604020202020204" pitchFamily="34" charset="0"/>
              </a:rPr>
              <a:t>Papoutsoglou</a:t>
            </a:r>
            <a:r>
              <a:rPr lang="en-IN" sz="1800" b="0" i="0" dirty="0">
                <a:solidFill>
                  <a:schemeClr val="tx1"/>
                </a:solidFill>
                <a:effectLst/>
                <a:latin typeface="Helvetica" panose="020B0604020202020204" pitchFamily="34" charset="0"/>
              </a:rPr>
              <a:t>, M.C.; </a:t>
            </a:r>
            <a:r>
              <a:rPr lang="en-IN" sz="1800" b="0" i="0" dirty="0" err="1">
                <a:solidFill>
                  <a:schemeClr val="tx1"/>
                </a:solidFill>
                <a:effectLst/>
                <a:latin typeface="Helvetica" panose="020B0604020202020204" pitchFamily="34" charset="0"/>
              </a:rPr>
              <a:t>Vesyropoulos</a:t>
            </a:r>
            <a:r>
              <a:rPr lang="en-IN" sz="1800" b="0" i="0" dirty="0">
                <a:solidFill>
                  <a:schemeClr val="tx1"/>
                </a:solidFill>
                <a:effectLst/>
                <a:latin typeface="Helvetica" panose="020B0604020202020204" pitchFamily="34" charset="0"/>
              </a:rPr>
              <a:t>, N.; Georgiadis, C.K.. ACM International Conference Proceeding Series, 2 September 2015, 02-04-September-2015 Language: English. Association for Computing Machinery DOI: 10.1145/2801081.2801110</a:t>
            </a:r>
            <a:endParaRPr lang="en-IN" b="0" i="0" u="none" strike="noStrike" cap="none" dirty="0">
              <a:solidFill>
                <a:schemeClr val="tx1"/>
              </a:solidFill>
              <a:effectLst/>
              <a:latin typeface="Source Sans Pro"/>
              <a:ea typeface="Source Sans Pro"/>
              <a:cs typeface="Source Sans Pro"/>
              <a:sym typeface="Source Sans Pro"/>
            </a:endParaRPr>
          </a:p>
        </p:txBody>
      </p:sp>
      <p:sp>
        <p:nvSpPr>
          <p:cNvPr id="2" name="Slide Number Placeholder 1">
            <a:extLst>
              <a:ext uri="{FF2B5EF4-FFF2-40B4-BE49-F238E27FC236}">
                <a16:creationId xmlns:a16="http://schemas.microsoft.com/office/drawing/2014/main" id="{1D86CA93-FF32-46D4-B977-0E15D566F6DA}"/>
              </a:ext>
            </a:extLst>
          </p:cNvPr>
          <p:cNvSpPr>
            <a:spLocks noGrp="1"/>
          </p:cNvSpPr>
          <p:nvPr>
            <p:ph type="sldNum" idx="12"/>
          </p:nvPr>
        </p:nvSpPr>
        <p:spPr>
          <a:xfrm>
            <a:off x="8556775" y="4826200"/>
            <a:ext cx="548700" cy="317400"/>
          </a:xfrm>
        </p:spPr>
        <p:txBody>
          <a:bodyPr spcFirstLastPara="1" wrap="square" lIns="91425" tIns="91425" rIns="91425" bIns="91425" anchor="t" anchorCtr="0">
            <a:normAutofit/>
          </a:bodyPr>
          <a:lstStyle/>
          <a:p>
            <a:pPr>
              <a:lnSpc>
                <a:spcPct val="90000"/>
              </a:lnSpc>
              <a:spcAft>
                <a:spcPts val="600"/>
              </a:spcAft>
            </a:pPr>
            <a:fld id="{00000000-1234-1234-1234-123412341234}" type="slidenum">
              <a:rPr lang="en" sz="400"/>
              <a:pPr>
                <a:lnSpc>
                  <a:spcPct val="90000"/>
                </a:lnSpc>
                <a:spcAft>
                  <a:spcPts val="600"/>
                </a:spcAft>
              </a:pPr>
              <a:t>22</a:t>
            </a:fld>
            <a:endParaRPr lang="en" sz="400"/>
          </a:p>
        </p:txBody>
      </p:sp>
    </p:spTree>
    <p:extLst>
      <p:ext uri="{BB962C8B-B14F-4D97-AF65-F5344CB8AC3E}">
        <p14:creationId xmlns:p14="http://schemas.microsoft.com/office/powerpoint/2010/main" val="3785854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35"/>
          <p:cNvSpPr txBox="1">
            <a:spLocks noGrp="1"/>
          </p:cNvSpPr>
          <p:nvPr>
            <p:ph type="ctrTitle" idx="4294967295"/>
          </p:nvPr>
        </p:nvSpPr>
        <p:spPr>
          <a:xfrm>
            <a:off x="1275150" y="1278550"/>
            <a:ext cx="6593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0000"/>
              <a:t>THANKS!</a:t>
            </a:r>
            <a:endParaRPr sz="10000"/>
          </a:p>
        </p:txBody>
      </p:sp>
      <p:sp>
        <p:nvSpPr>
          <p:cNvPr id="720" name="Google Shape;720;p35"/>
          <p:cNvSpPr txBox="1">
            <a:spLocks noGrp="1"/>
          </p:cNvSpPr>
          <p:nvPr>
            <p:ph type="subTitle" idx="4294967295"/>
          </p:nvPr>
        </p:nvSpPr>
        <p:spPr>
          <a:xfrm>
            <a:off x="1275150" y="2325749"/>
            <a:ext cx="6593700" cy="16809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3600" b="1" dirty="0"/>
              <a:t>Any questions?</a:t>
            </a:r>
            <a:endParaRPr sz="3600" b="1" dirty="0"/>
          </a:p>
          <a:p>
            <a:pPr marL="0" lvl="0" indent="0" algn="ctr" rtl="0">
              <a:spcBef>
                <a:spcPts val="600"/>
              </a:spcBef>
              <a:spcAft>
                <a:spcPts val="0"/>
              </a:spcAft>
              <a:buNone/>
            </a:pPr>
            <a:r>
              <a:rPr lang="en" dirty="0"/>
              <a:t>You can find us at</a:t>
            </a:r>
            <a:endParaRPr dirty="0"/>
          </a:p>
          <a:p>
            <a:pPr marL="0" lvl="0" indent="0" algn="ctr" rtl="0">
              <a:spcBef>
                <a:spcPts val="600"/>
              </a:spcBef>
              <a:spcAft>
                <a:spcPts val="0"/>
              </a:spcAft>
              <a:buNone/>
            </a:pPr>
            <a:r>
              <a:rPr lang="en-IN" dirty="0"/>
              <a:t>m</a:t>
            </a:r>
            <a:r>
              <a:rPr lang="en" dirty="0"/>
              <a:t>othishwaran.c2019@vitstudent.ac.in</a:t>
            </a:r>
            <a:endParaRPr dirty="0"/>
          </a:p>
          <a:p>
            <a:pPr marL="0" lvl="0" indent="0" algn="ctr" rtl="0">
              <a:spcBef>
                <a:spcPts val="600"/>
              </a:spcBef>
              <a:spcAft>
                <a:spcPts val="0"/>
              </a:spcAft>
              <a:buNone/>
            </a:pPr>
            <a:endParaRPr sz="3600" b="1" dirty="0"/>
          </a:p>
        </p:txBody>
      </p:sp>
      <p:sp>
        <p:nvSpPr>
          <p:cNvPr id="721" name="Google Shape;721;p3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40"/>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ROADMAP</a:t>
            </a:r>
            <a:endParaRPr dirty="0"/>
          </a:p>
        </p:txBody>
      </p:sp>
      <p:sp>
        <p:nvSpPr>
          <p:cNvPr id="792" name="Google Shape;792;p4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
        <p:nvSpPr>
          <p:cNvPr id="793" name="Google Shape;793;p40"/>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40"/>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795" name="Google Shape;795;p40"/>
          <p:cNvGrpSpPr/>
          <p:nvPr/>
        </p:nvGrpSpPr>
        <p:grpSpPr>
          <a:xfrm>
            <a:off x="1786339" y="1703401"/>
            <a:ext cx="473400" cy="473400"/>
            <a:chOff x="1786339" y="1703401"/>
            <a:chExt cx="473400" cy="473400"/>
          </a:xfrm>
        </p:grpSpPr>
        <p:sp>
          <p:nvSpPr>
            <p:cNvPr id="796" name="Google Shape;796;p40"/>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797" name="Google Shape;797;p40"/>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1</a:t>
              </a:r>
              <a:endParaRPr sz="600">
                <a:solidFill>
                  <a:schemeClr val="dk2"/>
                </a:solidFill>
                <a:latin typeface="Source Sans Pro"/>
                <a:ea typeface="Source Sans Pro"/>
                <a:cs typeface="Source Sans Pro"/>
                <a:sym typeface="Source Sans Pro"/>
              </a:endParaRPr>
            </a:p>
          </p:txBody>
        </p:sp>
      </p:grpSp>
      <p:grpSp>
        <p:nvGrpSpPr>
          <p:cNvPr id="798" name="Google Shape;798;p40"/>
          <p:cNvGrpSpPr/>
          <p:nvPr/>
        </p:nvGrpSpPr>
        <p:grpSpPr>
          <a:xfrm>
            <a:off x="3814414" y="1703401"/>
            <a:ext cx="473400" cy="473400"/>
            <a:chOff x="3814414" y="1703401"/>
            <a:chExt cx="473400" cy="473400"/>
          </a:xfrm>
        </p:grpSpPr>
        <p:sp>
          <p:nvSpPr>
            <p:cNvPr id="799" name="Google Shape;799;p40"/>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00" name="Google Shape;800;p40"/>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3</a:t>
              </a:r>
              <a:endParaRPr sz="600">
                <a:solidFill>
                  <a:schemeClr val="dk2"/>
                </a:solidFill>
                <a:latin typeface="Source Sans Pro"/>
                <a:ea typeface="Source Sans Pro"/>
                <a:cs typeface="Source Sans Pro"/>
                <a:sym typeface="Source Sans Pro"/>
              </a:endParaRPr>
            </a:p>
          </p:txBody>
        </p:sp>
      </p:grpSp>
      <p:grpSp>
        <p:nvGrpSpPr>
          <p:cNvPr id="801" name="Google Shape;801;p40"/>
          <p:cNvGrpSpPr/>
          <p:nvPr/>
        </p:nvGrpSpPr>
        <p:grpSpPr>
          <a:xfrm>
            <a:off x="5842489" y="1703401"/>
            <a:ext cx="473400" cy="473400"/>
            <a:chOff x="5842489" y="1703401"/>
            <a:chExt cx="473400" cy="473400"/>
          </a:xfrm>
        </p:grpSpPr>
        <p:sp>
          <p:nvSpPr>
            <p:cNvPr id="802" name="Google Shape;802;p40"/>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03" name="Google Shape;803;p40"/>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5</a:t>
              </a:r>
              <a:endParaRPr sz="600">
                <a:solidFill>
                  <a:schemeClr val="dk2"/>
                </a:solidFill>
                <a:latin typeface="Source Sans Pro"/>
                <a:ea typeface="Source Sans Pro"/>
                <a:cs typeface="Source Sans Pro"/>
                <a:sym typeface="Source Sans Pro"/>
              </a:endParaRPr>
            </a:p>
          </p:txBody>
        </p:sp>
      </p:grpSp>
      <p:grpSp>
        <p:nvGrpSpPr>
          <p:cNvPr id="804" name="Google Shape;804;p40"/>
          <p:cNvGrpSpPr/>
          <p:nvPr/>
        </p:nvGrpSpPr>
        <p:grpSpPr>
          <a:xfrm>
            <a:off x="6880814" y="3576300"/>
            <a:ext cx="473400" cy="473400"/>
            <a:chOff x="6880814" y="3576300"/>
            <a:chExt cx="473400" cy="473400"/>
          </a:xfrm>
        </p:grpSpPr>
        <p:sp>
          <p:nvSpPr>
            <p:cNvPr id="805" name="Google Shape;805;p40"/>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06" name="Google Shape;806;p40"/>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6</a:t>
              </a:r>
              <a:endParaRPr sz="600">
                <a:solidFill>
                  <a:schemeClr val="dk2"/>
                </a:solidFill>
                <a:latin typeface="Source Sans Pro"/>
                <a:ea typeface="Source Sans Pro"/>
                <a:cs typeface="Source Sans Pro"/>
                <a:sym typeface="Source Sans Pro"/>
              </a:endParaRPr>
            </a:p>
          </p:txBody>
        </p:sp>
      </p:grpSp>
      <p:grpSp>
        <p:nvGrpSpPr>
          <p:cNvPr id="807" name="Google Shape;807;p40"/>
          <p:cNvGrpSpPr/>
          <p:nvPr/>
        </p:nvGrpSpPr>
        <p:grpSpPr>
          <a:xfrm>
            <a:off x="4852739" y="3576300"/>
            <a:ext cx="473400" cy="473400"/>
            <a:chOff x="4852739" y="3576300"/>
            <a:chExt cx="473400" cy="473400"/>
          </a:xfrm>
        </p:grpSpPr>
        <p:sp>
          <p:nvSpPr>
            <p:cNvPr id="808" name="Google Shape;808;p40"/>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09" name="Google Shape;809;p40"/>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4</a:t>
              </a:r>
              <a:endParaRPr sz="600">
                <a:solidFill>
                  <a:schemeClr val="dk2"/>
                </a:solidFill>
                <a:latin typeface="Source Sans Pro"/>
                <a:ea typeface="Source Sans Pro"/>
                <a:cs typeface="Source Sans Pro"/>
                <a:sym typeface="Source Sans Pro"/>
              </a:endParaRPr>
            </a:p>
          </p:txBody>
        </p:sp>
      </p:grpSp>
      <p:grpSp>
        <p:nvGrpSpPr>
          <p:cNvPr id="810" name="Google Shape;810;p40"/>
          <p:cNvGrpSpPr/>
          <p:nvPr/>
        </p:nvGrpSpPr>
        <p:grpSpPr>
          <a:xfrm>
            <a:off x="2824664" y="3576300"/>
            <a:ext cx="473400" cy="473400"/>
            <a:chOff x="2824664" y="3576300"/>
            <a:chExt cx="473400" cy="473400"/>
          </a:xfrm>
        </p:grpSpPr>
        <p:sp>
          <p:nvSpPr>
            <p:cNvPr id="811" name="Google Shape;811;p40"/>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812" name="Google Shape;812;p40"/>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Source Sans Pro"/>
                  <a:ea typeface="Source Sans Pro"/>
                  <a:cs typeface="Source Sans Pro"/>
                  <a:sym typeface="Source Sans Pro"/>
                </a:rPr>
                <a:t>2</a:t>
              </a:r>
              <a:endParaRPr sz="600">
                <a:solidFill>
                  <a:schemeClr val="dk2"/>
                </a:solidFill>
                <a:latin typeface="Source Sans Pro"/>
                <a:ea typeface="Source Sans Pro"/>
                <a:cs typeface="Source Sans Pro"/>
                <a:sym typeface="Source Sans Pro"/>
              </a:endParaRPr>
            </a:p>
          </p:txBody>
        </p:sp>
      </p:grpSp>
      <p:sp>
        <p:nvSpPr>
          <p:cNvPr id="813" name="Google Shape;813;p40"/>
          <p:cNvSpPr txBox="1"/>
          <p:nvPr/>
        </p:nvSpPr>
        <p:spPr>
          <a:xfrm>
            <a:off x="137985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BI AND ITS INFLUENCE IN DIGITAL MARKETTING</a:t>
            </a:r>
            <a:endParaRPr sz="900" dirty="0">
              <a:solidFill>
                <a:schemeClr val="dk2"/>
              </a:solidFill>
              <a:latin typeface="Source Sans Pro"/>
              <a:ea typeface="Source Sans Pro"/>
              <a:cs typeface="Source Sans Pro"/>
              <a:sym typeface="Source Sans Pro"/>
            </a:endParaRPr>
          </a:p>
        </p:txBody>
      </p:sp>
      <p:sp>
        <p:nvSpPr>
          <p:cNvPr id="814" name="Google Shape;814;p40"/>
          <p:cNvSpPr txBox="1"/>
          <p:nvPr/>
        </p:nvSpPr>
        <p:spPr>
          <a:xfrm>
            <a:off x="3377205"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LITERATURE REVIEW</a:t>
            </a:r>
            <a:endParaRPr sz="900" dirty="0">
              <a:solidFill>
                <a:schemeClr val="dk2"/>
              </a:solidFill>
              <a:latin typeface="Source Sans Pro"/>
              <a:ea typeface="Source Sans Pro"/>
              <a:cs typeface="Source Sans Pro"/>
              <a:sym typeface="Source Sans Pro"/>
            </a:endParaRPr>
          </a:p>
        </p:txBody>
      </p:sp>
      <p:sp>
        <p:nvSpPr>
          <p:cNvPr id="815" name="Google Shape;815;p40"/>
          <p:cNvSpPr txBox="1"/>
          <p:nvPr/>
        </p:nvSpPr>
        <p:spPr>
          <a:xfrm>
            <a:off x="543601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SOCIAL MEDIA MARKETTING AND WEB ANALYTICS</a:t>
            </a:r>
            <a:endParaRPr sz="900" dirty="0">
              <a:solidFill>
                <a:schemeClr val="dk2"/>
              </a:solidFill>
              <a:latin typeface="Source Sans Pro"/>
              <a:ea typeface="Source Sans Pro"/>
              <a:cs typeface="Source Sans Pro"/>
              <a:sym typeface="Source Sans Pro"/>
            </a:endParaRPr>
          </a:p>
        </p:txBody>
      </p:sp>
      <p:sp>
        <p:nvSpPr>
          <p:cNvPr id="816" name="Google Shape;816;p40"/>
          <p:cNvSpPr txBox="1"/>
          <p:nvPr/>
        </p:nvSpPr>
        <p:spPr>
          <a:xfrm>
            <a:off x="241817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ABSTRACT</a:t>
            </a:r>
            <a:endParaRPr sz="900" dirty="0">
              <a:solidFill>
                <a:schemeClr val="dk2"/>
              </a:solidFill>
              <a:latin typeface="Source Sans Pro"/>
              <a:ea typeface="Source Sans Pro"/>
              <a:cs typeface="Source Sans Pro"/>
              <a:sym typeface="Source Sans Pro"/>
            </a:endParaRPr>
          </a:p>
        </p:txBody>
      </p:sp>
      <p:sp>
        <p:nvSpPr>
          <p:cNvPr id="817" name="Google Shape;817;p40"/>
          <p:cNvSpPr txBox="1"/>
          <p:nvPr/>
        </p:nvSpPr>
        <p:spPr>
          <a:xfrm>
            <a:off x="444625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ADVERTISEMENT AND SEARCH ENGINE OPTIMIZATION</a:t>
            </a:r>
            <a:endParaRPr sz="900" dirty="0">
              <a:solidFill>
                <a:schemeClr val="dk2"/>
              </a:solidFill>
              <a:latin typeface="Source Sans Pro"/>
              <a:ea typeface="Source Sans Pro"/>
              <a:cs typeface="Source Sans Pro"/>
              <a:sym typeface="Source Sans Pro"/>
            </a:endParaRPr>
          </a:p>
        </p:txBody>
      </p:sp>
      <p:sp>
        <p:nvSpPr>
          <p:cNvPr id="818" name="Google Shape;818;p40"/>
          <p:cNvSpPr txBox="1"/>
          <p:nvPr/>
        </p:nvSpPr>
        <p:spPr>
          <a:xfrm>
            <a:off x="647433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dirty="0">
                <a:solidFill>
                  <a:schemeClr val="dk2"/>
                </a:solidFill>
                <a:latin typeface="Source Sans Pro"/>
                <a:ea typeface="Source Sans Pro"/>
                <a:cs typeface="Source Sans Pro"/>
                <a:sym typeface="Source Sans Pro"/>
              </a:rPr>
              <a:t>IMPLEMENTATION ROADMAP</a:t>
            </a:r>
            <a:endParaRPr sz="900" dirty="0">
              <a:solidFill>
                <a:schemeClr val="dk2"/>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979857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Google Shape;493;p17"/>
          <p:cNvSpPr txBox="1">
            <a:spLocks noGrp="1"/>
          </p:cNvSpPr>
          <p:nvPr>
            <p:ph type="body" idx="1"/>
          </p:nvPr>
        </p:nvSpPr>
        <p:spPr>
          <a:xfrm>
            <a:off x="1519975" y="2161800"/>
            <a:ext cx="6104100" cy="819900"/>
          </a:xfrm>
          <a:prstGeom prst="rect">
            <a:avLst/>
          </a:prstGeom>
        </p:spPr>
        <p:txBody>
          <a:bodyPr spcFirstLastPara="1" wrap="square" lIns="91425" tIns="91425" rIns="91425" bIns="91425" anchor="ctr" anchorCtr="0">
            <a:noAutofit/>
          </a:bodyPr>
          <a:lstStyle/>
          <a:p>
            <a:pPr marL="38100" indent="0" algn="l">
              <a:buNone/>
            </a:pPr>
            <a:r>
              <a:rPr lang="en-US" dirty="0"/>
              <a:t>Digital Marketing</a:t>
            </a:r>
            <a:r>
              <a:rPr lang="en-US" sz="2800" u="none" strike="noStrike" dirty="0">
                <a:solidFill>
                  <a:srgbClr val="403B3B"/>
                </a:solidFill>
                <a:effectLst/>
                <a:latin typeface="Segoe UI" panose="020B0502040204020203" pitchFamily="34" charset="0"/>
              </a:rPr>
              <a:t>, also called online marketing, is the promotion of brands to connect with potential customers using the internet and other forms of digital communication. </a:t>
            </a:r>
            <a:endParaRPr sz="4000" dirty="0"/>
          </a:p>
        </p:txBody>
      </p:sp>
      <p:sp>
        <p:nvSpPr>
          <p:cNvPr id="494" name="Google Shape;494;p1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16"/>
          <p:cNvSpPr txBox="1">
            <a:spLocks noGrp="1"/>
          </p:cNvSpPr>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ABSTRACT</a:t>
            </a:r>
            <a:endParaRPr dirty="0"/>
          </a:p>
        </p:txBody>
      </p:sp>
      <p:sp>
        <p:nvSpPr>
          <p:cNvPr id="486" name="Google Shape;486;p16"/>
          <p:cNvSpPr txBox="1">
            <a:spLocks noGrp="1"/>
          </p:cNvSpPr>
          <p:nvPr>
            <p:ph type="subTitle" idx="1"/>
          </p:nvPr>
        </p:nvSpPr>
        <p:spPr>
          <a:xfrm>
            <a:off x="2309441" y="4059250"/>
            <a:ext cx="5214600" cy="7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Key terms and Objectives</a:t>
            </a:r>
            <a:endParaRPr dirty="0"/>
          </a:p>
        </p:txBody>
      </p:sp>
      <p:sp>
        <p:nvSpPr>
          <p:cNvPr id="487" name="Google Shape;487;p16"/>
          <p:cNvSpPr txBox="1"/>
          <p:nvPr/>
        </p:nvSpPr>
        <p:spPr>
          <a:xfrm>
            <a:off x="7416725" y="3661925"/>
            <a:ext cx="1760400" cy="120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0" b="1" dirty="0">
                <a:solidFill>
                  <a:schemeClr val="accent2"/>
                </a:solidFill>
                <a:latin typeface="Oswald"/>
                <a:ea typeface="Oswald"/>
                <a:cs typeface="Oswald"/>
                <a:sym typeface="Oswald"/>
              </a:rPr>
              <a:t>1</a:t>
            </a:r>
            <a:endParaRPr sz="12000" dirty="0">
              <a:solidFill>
                <a:schemeClr val="accent2"/>
              </a:solidFill>
            </a:endParaRPr>
          </a:p>
        </p:txBody>
      </p:sp>
      <p:sp>
        <p:nvSpPr>
          <p:cNvPr id="488" name="Google Shape;488;p1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20"/>
          <p:cNvSpPr txBox="1">
            <a:spLocks noGrp="1"/>
          </p:cNvSpPr>
          <p:nvPr>
            <p:ph type="body" idx="1"/>
          </p:nvPr>
        </p:nvSpPr>
        <p:spPr>
          <a:xfrm>
            <a:off x="1131500" y="1552950"/>
            <a:ext cx="3339900" cy="2665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SOCIAL MEDIA</a:t>
            </a:r>
            <a:endParaRPr b="1" dirty="0"/>
          </a:p>
          <a:p>
            <a:pPr marL="0" lvl="0" indent="0" algn="l" rtl="0">
              <a:spcBef>
                <a:spcPts val="600"/>
              </a:spcBef>
              <a:spcAft>
                <a:spcPts val="0"/>
              </a:spcAft>
              <a:buNone/>
            </a:pPr>
            <a:r>
              <a:rPr lang="en-US" dirty="0"/>
              <a:t>To get back the feedback of their customers, many companies use social media (Facebook and Twitter) for marketing activity or communicating directly with their customers.</a:t>
            </a:r>
            <a:r>
              <a:rPr lang="en" dirty="0"/>
              <a:t>.</a:t>
            </a:r>
            <a:endParaRPr dirty="0"/>
          </a:p>
        </p:txBody>
      </p:sp>
      <p:sp>
        <p:nvSpPr>
          <p:cNvPr id="524" name="Google Shape;524;p20"/>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RELATED </a:t>
            </a:r>
            <a:endParaRPr dirty="0"/>
          </a:p>
        </p:txBody>
      </p:sp>
      <p:sp>
        <p:nvSpPr>
          <p:cNvPr id="525" name="Google Shape;525;p20"/>
          <p:cNvSpPr txBox="1">
            <a:spLocks noGrp="1"/>
          </p:cNvSpPr>
          <p:nvPr>
            <p:ph type="body" idx="2"/>
          </p:nvPr>
        </p:nvSpPr>
        <p:spPr>
          <a:xfrm>
            <a:off x="4672563" y="1552950"/>
            <a:ext cx="3339900" cy="2665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HUGE DATA</a:t>
            </a:r>
          </a:p>
          <a:p>
            <a:pPr marL="0" lvl="0" indent="0" algn="l" rtl="0">
              <a:spcBef>
                <a:spcPts val="600"/>
              </a:spcBef>
              <a:spcAft>
                <a:spcPts val="0"/>
              </a:spcAft>
              <a:buNone/>
            </a:pPr>
            <a:r>
              <a:rPr lang="en-IN" dirty="0"/>
              <a:t>Huge streams of content are generated which hide valuable information with high levels of noise. These data are collected from multiple sources and stored in a data warehouse.</a:t>
            </a:r>
          </a:p>
        </p:txBody>
      </p:sp>
      <p:sp>
        <p:nvSpPr>
          <p:cNvPr id="526" name="Google Shape;526;p2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42"/>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OBJECTIVES</a:t>
            </a:r>
            <a:endParaRPr dirty="0"/>
          </a:p>
        </p:txBody>
      </p:sp>
      <p:sp>
        <p:nvSpPr>
          <p:cNvPr id="831" name="Google Shape;831;p4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
        <p:nvSpPr>
          <p:cNvPr id="832" name="Google Shape;832;p42"/>
          <p:cNvSpPr/>
          <p:nvPr/>
        </p:nvSpPr>
        <p:spPr>
          <a:xfrm>
            <a:off x="825300" y="1420675"/>
            <a:ext cx="3678600" cy="1385700"/>
          </a:xfrm>
          <a:prstGeom prst="rect">
            <a:avLst/>
          </a:prstGeom>
          <a:solidFill>
            <a:schemeClr val="lt2"/>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US" b="1" dirty="0">
                <a:solidFill>
                  <a:schemeClr val="dk1"/>
                </a:solidFill>
                <a:latin typeface="Source Sans Pro"/>
                <a:ea typeface="Source Sans Pro"/>
                <a:cs typeface="Source Sans Pro"/>
                <a:sym typeface="Source Sans Pro"/>
              </a:rPr>
              <a:t>ADVERTISEMENT </a:t>
            </a:r>
            <a:endParaRPr b="1" dirty="0">
              <a:solidFill>
                <a:schemeClr val="dk1"/>
              </a:solidFill>
              <a:latin typeface="Source Sans Pro"/>
              <a:ea typeface="Source Sans Pro"/>
              <a:cs typeface="Source Sans Pro"/>
              <a:sym typeface="Source Sans Pro"/>
            </a:endParaRPr>
          </a:p>
          <a:p>
            <a:pPr marL="0" lvl="0" indent="0" algn="l" rtl="0">
              <a:spcBef>
                <a:spcPts val="600"/>
              </a:spcBef>
              <a:spcAft>
                <a:spcPts val="600"/>
              </a:spcAft>
              <a:buNone/>
            </a:pPr>
            <a:r>
              <a:rPr lang="en" dirty="0">
                <a:solidFill>
                  <a:schemeClr val="dk1"/>
                </a:solidFill>
                <a:latin typeface="Source Sans Pro"/>
                <a:ea typeface="Source Sans Pro"/>
                <a:cs typeface="Source Sans Pro"/>
                <a:sym typeface="Source Sans Pro"/>
              </a:rPr>
              <a:t>How BI enhances advertising through Digital/Social media </a:t>
            </a:r>
            <a:endParaRPr dirty="0">
              <a:solidFill>
                <a:schemeClr val="dk1"/>
              </a:solidFill>
              <a:latin typeface="Source Sans Pro"/>
              <a:ea typeface="Source Sans Pro"/>
              <a:cs typeface="Source Sans Pro"/>
              <a:sym typeface="Source Sans Pro"/>
            </a:endParaRPr>
          </a:p>
        </p:txBody>
      </p:sp>
      <p:sp>
        <p:nvSpPr>
          <p:cNvPr id="833" name="Google Shape;833;p42"/>
          <p:cNvSpPr/>
          <p:nvPr/>
        </p:nvSpPr>
        <p:spPr>
          <a:xfrm>
            <a:off x="4656162" y="1420675"/>
            <a:ext cx="3678600" cy="1385700"/>
          </a:xfrm>
          <a:prstGeom prst="rect">
            <a:avLst/>
          </a:prstGeom>
          <a:solidFill>
            <a:schemeClr val="lt2"/>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dirty="0">
                <a:solidFill>
                  <a:schemeClr val="dk1"/>
                </a:solidFill>
                <a:latin typeface="Source Sans Pro"/>
                <a:ea typeface="Source Sans Pro"/>
                <a:cs typeface="Source Sans Pro"/>
                <a:sym typeface="Source Sans Pro"/>
              </a:rPr>
              <a:t>SEARCH ENGINE OPTIMIZATION</a:t>
            </a:r>
            <a:endParaRPr b="1" dirty="0">
              <a:solidFill>
                <a:schemeClr val="dk1"/>
              </a:solidFill>
              <a:latin typeface="Source Sans Pro"/>
              <a:ea typeface="Source Sans Pro"/>
              <a:cs typeface="Source Sans Pro"/>
              <a:sym typeface="Source Sans Pro"/>
            </a:endParaRPr>
          </a:p>
          <a:p>
            <a:pPr marL="0" lvl="0" indent="0" algn="r" rtl="0">
              <a:spcBef>
                <a:spcPts val="600"/>
              </a:spcBef>
              <a:spcAft>
                <a:spcPts val="600"/>
              </a:spcAft>
              <a:buNone/>
            </a:pPr>
            <a:r>
              <a:rPr lang="en" dirty="0">
                <a:solidFill>
                  <a:schemeClr val="dk1"/>
                </a:solidFill>
                <a:latin typeface="Source Sans Pro"/>
                <a:ea typeface="Source Sans Pro"/>
                <a:cs typeface="Source Sans Pro"/>
                <a:sym typeface="Source Sans Pro"/>
              </a:rPr>
              <a:t>How BI can be used to optimize web search results ?</a:t>
            </a:r>
            <a:endParaRPr dirty="0">
              <a:solidFill>
                <a:schemeClr val="dk1"/>
              </a:solidFill>
              <a:latin typeface="Source Sans Pro"/>
              <a:ea typeface="Source Sans Pro"/>
              <a:cs typeface="Source Sans Pro"/>
              <a:sym typeface="Source Sans Pro"/>
            </a:endParaRPr>
          </a:p>
        </p:txBody>
      </p:sp>
      <p:sp>
        <p:nvSpPr>
          <p:cNvPr id="834" name="Google Shape;834;p42"/>
          <p:cNvSpPr/>
          <p:nvPr/>
        </p:nvSpPr>
        <p:spPr>
          <a:xfrm>
            <a:off x="825300" y="2958593"/>
            <a:ext cx="3678600" cy="1385700"/>
          </a:xfrm>
          <a:prstGeom prst="rect">
            <a:avLst/>
          </a:prstGeom>
          <a:solidFill>
            <a:schemeClr val="lt2"/>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dirty="0">
              <a:solidFill>
                <a:schemeClr val="dk1"/>
              </a:solidFill>
              <a:latin typeface="Source Sans Pro"/>
              <a:ea typeface="Source Sans Pro"/>
              <a:cs typeface="Source Sans Pro"/>
              <a:sym typeface="Source Sans Pro"/>
            </a:endParaRPr>
          </a:p>
          <a:p>
            <a:pPr marL="0" lvl="0" indent="0" algn="l" rtl="0">
              <a:spcBef>
                <a:spcPts val="600"/>
              </a:spcBef>
              <a:spcAft>
                <a:spcPts val="0"/>
              </a:spcAft>
              <a:buClr>
                <a:schemeClr val="dk1"/>
              </a:buClr>
              <a:buSzPts val="1100"/>
              <a:buFont typeface="Arial"/>
              <a:buNone/>
            </a:pPr>
            <a:r>
              <a:rPr lang="en-US" dirty="0">
                <a:solidFill>
                  <a:schemeClr val="dk1"/>
                </a:solidFill>
                <a:latin typeface="Source Sans Pro"/>
                <a:ea typeface="Source Sans Pro"/>
                <a:cs typeface="Source Sans Pro"/>
                <a:sym typeface="Source Sans Pro"/>
              </a:rPr>
              <a:t>How SMM understands insights into customer behavior ?</a:t>
            </a:r>
            <a:endParaRPr dirty="0">
              <a:solidFill>
                <a:schemeClr val="dk1"/>
              </a:solidFill>
              <a:latin typeface="Source Sans Pro"/>
              <a:ea typeface="Source Sans Pro"/>
              <a:cs typeface="Source Sans Pro"/>
              <a:sym typeface="Source Sans Pro"/>
            </a:endParaRPr>
          </a:p>
          <a:p>
            <a:pPr marL="0" lvl="0" indent="0" algn="l" rtl="0">
              <a:spcBef>
                <a:spcPts val="600"/>
              </a:spcBef>
              <a:spcAft>
                <a:spcPts val="600"/>
              </a:spcAft>
              <a:buClr>
                <a:schemeClr val="dk1"/>
              </a:buClr>
              <a:buSzPts val="1100"/>
              <a:buFont typeface="Arial"/>
              <a:buNone/>
            </a:pPr>
            <a:r>
              <a:rPr lang="en" b="1" dirty="0">
                <a:solidFill>
                  <a:schemeClr val="dk1"/>
                </a:solidFill>
                <a:latin typeface="Source Sans Pro"/>
                <a:ea typeface="Source Sans Pro"/>
                <a:cs typeface="Source Sans Pro"/>
                <a:sym typeface="Source Sans Pro"/>
              </a:rPr>
              <a:t>SOCIAL MEDIA MARKETTING</a:t>
            </a:r>
            <a:endParaRPr dirty="0">
              <a:solidFill>
                <a:schemeClr val="dk1"/>
              </a:solidFill>
              <a:latin typeface="Source Sans Pro"/>
              <a:ea typeface="Source Sans Pro"/>
              <a:cs typeface="Source Sans Pro"/>
              <a:sym typeface="Source Sans Pro"/>
            </a:endParaRPr>
          </a:p>
        </p:txBody>
      </p:sp>
      <p:sp>
        <p:nvSpPr>
          <p:cNvPr id="835" name="Google Shape;835;p42"/>
          <p:cNvSpPr/>
          <p:nvPr/>
        </p:nvSpPr>
        <p:spPr>
          <a:xfrm>
            <a:off x="4656162" y="2958593"/>
            <a:ext cx="3678600" cy="1385700"/>
          </a:xfrm>
          <a:prstGeom prst="rect">
            <a:avLst/>
          </a:prstGeom>
          <a:solidFill>
            <a:schemeClr val="lt2"/>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US" dirty="0">
                <a:solidFill>
                  <a:schemeClr val="dk1"/>
                </a:solidFill>
                <a:latin typeface="Source Sans Pro"/>
                <a:ea typeface="Source Sans Pro"/>
                <a:cs typeface="Source Sans Pro"/>
                <a:sym typeface="Source Sans Pro"/>
              </a:rPr>
              <a:t>From Demographic insights into sentiment Analysis</a:t>
            </a:r>
          </a:p>
          <a:p>
            <a:pPr marL="0" lvl="0" indent="0" algn="r" rtl="0">
              <a:spcBef>
                <a:spcPts val="600"/>
              </a:spcBef>
              <a:spcAft>
                <a:spcPts val="600"/>
              </a:spcAft>
              <a:buNone/>
            </a:pPr>
            <a:r>
              <a:rPr lang="en" b="1" dirty="0">
                <a:solidFill>
                  <a:schemeClr val="dk1"/>
                </a:solidFill>
                <a:latin typeface="Source Sans Pro"/>
                <a:ea typeface="Source Sans Pro"/>
                <a:cs typeface="Source Sans Pro"/>
                <a:sym typeface="Source Sans Pro"/>
              </a:rPr>
              <a:t>WEB ANALYTICS</a:t>
            </a:r>
            <a:endParaRPr dirty="0">
              <a:solidFill>
                <a:schemeClr val="dk1"/>
              </a:solidFill>
              <a:latin typeface="Source Sans Pro"/>
              <a:ea typeface="Source Sans Pro"/>
              <a:cs typeface="Source Sans Pro"/>
              <a:sym typeface="Source Sans Pro"/>
            </a:endParaRPr>
          </a:p>
        </p:txBody>
      </p:sp>
      <p:sp>
        <p:nvSpPr>
          <p:cNvPr id="836" name="Google Shape;836;p42"/>
          <p:cNvSpPr/>
          <p:nvPr/>
        </p:nvSpPr>
        <p:spPr>
          <a:xfrm>
            <a:off x="3447993" y="1748626"/>
            <a:ext cx="2113800" cy="21138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2"/>
          <p:cNvSpPr/>
          <p:nvPr/>
        </p:nvSpPr>
        <p:spPr>
          <a:xfrm rot="5400000">
            <a:off x="3600503" y="1748626"/>
            <a:ext cx="2113800" cy="2113800"/>
          </a:xfrm>
          <a:prstGeom prst="pie">
            <a:avLst>
              <a:gd name="adj1" fmla="val 10788866"/>
              <a:gd name="adj2" fmla="val 162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2"/>
          <p:cNvSpPr/>
          <p:nvPr/>
        </p:nvSpPr>
        <p:spPr>
          <a:xfrm rot="10800000">
            <a:off x="3600503" y="1902319"/>
            <a:ext cx="2113800" cy="21138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2"/>
          <p:cNvSpPr/>
          <p:nvPr/>
        </p:nvSpPr>
        <p:spPr>
          <a:xfrm rot="-5400000">
            <a:off x="3447993" y="1902319"/>
            <a:ext cx="2113800" cy="21138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2"/>
          <p:cNvSpPr/>
          <p:nvPr/>
        </p:nvSpPr>
        <p:spPr>
          <a:xfrm>
            <a:off x="4010867" y="2189570"/>
            <a:ext cx="240363" cy="449928"/>
          </a:xfrm>
          <a:prstGeom prst="rect">
            <a:avLst/>
          </a:prstGeom>
        </p:spPr>
        <p:txBody>
          <a:bodyPr>
            <a:prstTxWarp prst="textPlain">
              <a:avLst/>
            </a:prstTxWarp>
          </a:bodyPr>
          <a:lstStyle/>
          <a:p>
            <a:pPr lvl="0" algn="ctr"/>
            <a:r>
              <a:rPr lang="en-US" b="1" dirty="0">
                <a:solidFill>
                  <a:schemeClr val="lt1"/>
                </a:solidFill>
                <a:latin typeface="Oswald"/>
              </a:rPr>
              <a:t>A</a:t>
            </a:r>
            <a:endParaRPr b="1" i="0" dirty="0">
              <a:ln>
                <a:noFill/>
              </a:ln>
              <a:solidFill>
                <a:schemeClr val="lt1"/>
              </a:solidFill>
              <a:latin typeface="Oswald"/>
            </a:endParaRPr>
          </a:p>
        </p:txBody>
      </p:sp>
      <p:sp>
        <p:nvSpPr>
          <p:cNvPr id="841" name="Google Shape;841;p42"/>
          <p:cNvSpPr/>
          <p:nvPr/>
        </p:nvSpPr>
        <p:spPr>
          <a:xfrm>
            <a:off x="4899094" y="2196322"/>
            <a:ext cx="347312" cy="437505"/>
          </a:xfrm>
          <a:prstGeom prst="rect">
            <a:avLst/>
          </a:prstGeom>
        </p:spPr>
        <p:txBody>
          <a:bodyPr>
            <a:prstTxWarp prst="textPlain">
              <a:avLst/>
            </a:prstTxWarp>
          </a:bodyPr>
          <a:lstStyle/>
          <a:p>
            <a:pPr lvl="0" algn="ctr"/>
            <a:r>
              <a:rPr lang="en-US" b="1" dirty="0">
                <a:solidFill>
                  <a:schemeClr val="lt1"/>
                </a:solidFill>
                <a:latin typeface="Oswald"/>
              </a:rPr>
              <a:t>S</a:t>
            </a:r>
            <a:endParaRPr b="1" i="0" dirty="0">
              <a:ln>
                <a:noFill/>
              </a:ln>
              <a:solidFill>
                <a:schemeClr val="lt1"/>
              </a:solidFill>
              <a:latin typeface="Oswald"/>
            </a:endParaRPr>
          </a:p>
        </p:txBody>
      </p:sp>
      <p:sp>
        <p:nvSpPr>
          <p:cNvPr id="842" name="Google Shape;842;p42"/>
          <p:cNvSpPr/>
          <p:nvPr/>
        </p:nvSpPr>
        <p:spPr>
          <a:xfrm>
            <a:off x="3980619" y="3157165"/>
            <a:ext cx="263590" cy="449928"/>
          </a:xfrm>
          <a:prstGeom prst="rect">
            <a:avLst/>
          </a:prstGeom>
        </p:spPr>
        <p:txBody>
          <a:bodyPr>
            <a:prstTxWarp prst="textPlain">
              <a:avLst/>
            </a:prstTxWarp>
          </a:bodyPr>
          <a:lstStyle/>
          <a:p>
            <a:pPr lvl="0" algn="ctr"/>
            <a:r>
              <a:rPr lang="en-US" b="1" i="0" dirty="0">
                <a:ln>
                  <a:noFill/>
                </a:ln>
                <a:solidFill>
                  <a:schemeClr val="lt1"/>
                </a:solidFill>
                <a:latin typeface="Oswald"/>
              </a:rPr>
              <a:t>s</a:t>
            </a:r>
            <a:endParaRPr b="1" i="0" dirty="0">
              <a:ln>
                <a:noFill/>
              </a:ln>
              <a:solidFill>
                <a:schemeClr val="lt1"/>
              </a:solidFill>
              <a:latin typeface="Oswald"/>
            </a:endParaRPr>
          </a:p>
        </p:txBody>
      </p:sp>
      <p:sp>
        <p:nvSpPr>
          <p:cNvPr id="843" name="Google Shape;843;p42"/>
          <p:cNvSpPr/>
          <p:nvPr/>
        </p:nvSpPr>
        <p:spPr>
          <a:xfrm>
            <a:off x="4922313" y="3157165"/>
            <a:ext cx="400801" cy="437505"/>
          </a:xfrm>
          <a:prstGeom prst="rect">
            <a:avLst/>
          </a:prstGeom>
        </p:spPr>
        <p:txBody>
          <a:bodyPr>
            <a:prstTxWarp prst="textPlain">
              <a:avLst/>
            </a:prstTxWarp>
          </a:bodyPr>
          <a:lstStyle/>
          <a:p>
            <a:pPr lvl="0" algn="ctr"/>
            <a:r>
              <a:rPr lang="en-US" b="1" i="0" dirty="0">
                <a:ln>
                  <a:noFill/>
                </a:ln>
                <a:solidFill>
                  <a:schemeClr val="lt1"/>
                </a:solidFill>
                <a:latin typeface="Oswald"/>
              </a:rPr>
              <a:t>W</a:t>
            </a:r>
            <a:endParaRPr b="1" i="0" dirty="0">
              <a:ln>
                <a:noFill/>
              </a:ln>
              <a:solidFill>
                <a:schemeClr val="lt1"/>
              </a:solidFill>
              <a:latin typeface="Oswa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16"/>
          <p:cNvSpPr txBox="1">
            <a:spLocks noGrp="1"/>
          </p:cNvSpPr>
          <p:nvPr>
            <p:ph type="ctrTitle"/>
          </p:nvPr>
        </p:nvSpPr>
        <p:spPr>
          <a:xfrm>
            <a:off x="2309350" y="3031150"/>
            <a:ext cx="5214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LITERATURE REVIEW</a:t>
            </a:r>
            <a:endParaRPr dirty="0"/>
          </a:p>
        </p:txBody>
      </p:sp>
      <p:sp>
        <p:nvSpPr>
          <p:cNvPr id="486" name="Google Shape;486;p16"/>
          <p:cNvSpPr txBox="1">
            <a:spLocks noGrp="1"/>
          </p:cNvSpPr>
          <p:nvPr>
            <p:ph type="subTitle" idx="1"/>
          </p:nvPr>
        </p:nvSpPr>
        <p:spPr>
          <a:xfrm>
            <a:off x="2309441" y="4059250"/>
            <a:ext cx="5214600" cy="7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Let’s start with the second set of slides</a:t>
            </a:r>
            <a:endParaRPr dirty="0"/>
          </a:p>
        </p:txBody>
      </p:sp>
      <p:sp>
        <p:nvSpPr>
          <p:cNvPr id="487" name="Google Shape;487;p16"/>
          <p:cNvSpPr txBox="1"/>
          <p:nvPr/>
        </p:nvSpPr>
        <p:spPr>
          <a:xfrm>
            <a:off x="7416725" y="3661925"/>
            <a:ext cx="1760400" cy="120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2000" dirty="0">
                <a:solidFill>
                  <a:schemeClr val="accent2"/>
                </a:solidFill>
              </a:rPr>
              <a:t>2</a:t>
            </a:r>
            <a:endParaRPr sz="12000" dirty="0">
              <a:solidFill>
                <a:schemeClr val="accent2"/>
              </a:solidFill>
            </a:endParaRPr>
          </a:p>
        </p:txBody>
      </p:sp>
      <p:sp>
        <p:nvSpPr>
          <p:cNvPr id="488" name="Google Shape;488;p1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810111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21"/>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RELATED</a:t>
            </a:r>
          </a:p>
        </p:txBody>
      </p:sp>
      <p:sp>
        <p:nvSpPr>
          <p:cNvPr id="532" name="Google Shape;532;p21"/>
          <p:cNvSpPr txBox="1">
            <a:spLocks noGrp="1"/>
          </p:cNvSpPr>
          <p:nvPr>
            <p:ph type="body" idx="1"/>
          </p:nvPr>
        </p:nvSpPr>
        <p:spPr>
          <a:xfrm>
            <a:off x="705900" y="1626600"/>
            <a:ext cx="2471700" cy="2702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IN" b="1" dirty="0"/>
              <a:t>I</a:t>
            </a:r>
            <a:r>
              <a:rPr lang="en" b="1" dirty="0"/>
              <a:t>nteract </a:t>
            </a:r>
            <a:endParaRPr b="1" dirty="0"/>
          </a:p>
          <a:p>
            <a:pPr marL="0" lvl="0" indent="0" algn="l" rtl="0">
              <a:spcBef>
                <a:spcPts val="600"/>
              </a:spcBef>
              <a:spcAft>
                <a:spcPts val="0"/>
              </a:spcAft>
              <a:buNone/>
            </a:pPr>
            <a:r>
              <a:rPr lang="en-US" dirty="0"/>
              <a:t>Many companies use media for marketing. This includes social media, like Facebook and Twitter. With social media, customers can easily contact the company (customer service) </a:t>
            </a:r>
            <a:endParaRPr dirty="0"/>
          </a:p>
        </p:txBody>
      </p:sp>
      <p:sp>
        <p:nvSpPr>
          <p:cNvPr id="533" name="Google Shape;533;p21"/>
          <p:cNvSpPr txBox="1">
            <a:spLocks noGrp="1"/>
          </p:cNvSpPr>
          <p:nvPr>
            <p:ph type="body" idx="2"/>
          </p:nvPr>
        </p:nvSpPr>
        <p:spPr>
          <a:xfrm>
            <a:off x="3304125" y="1626600"/>
            <a:ext cx="2471700" cy="2702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CRM</a:t>
            </a:r>
            <a:endParaRPr b="1" dirty="0"/>
          </a:p>
          <a:p>
            <a:pPr marL="0" lvl="0" indent="0" algn="l" rtl="0">
              <a:spcBef>
                <a:spcPts val="600"/>
              </a:spcBef>
              <a:spcAft>
                <a:spcPts val="0"/>
              </a:spcAft>
              <a:buNone/>
            </a:pPr>
            <a:r>
              <a:rPr lang="en-US" dirty="0"/>
              <a:t>Business intelligence application that applies customer information collection analysis to provide responsible customer service responsibilities that have been developed.</a:t>
            </a:r>
            <a:endParaRPr dirty="0"/>
          </a:p>
        </p:txBody>
      </p:sp>
      <p:sp>
        <p:nvSpPr>
          <p:cNvPr id="534" name="Google Shape;534;p21"/>
          <p:cNvSpPr txBox="1">
            <a:spLocks noGrp="1"/>
          </p:cNvSpPr>
          <p:nvPr>
            <p:ph type="body" idx="3"/>
          </p:nvPr>
        </p:nvSpPr>
        <p:spPr>
          <a:xfrm>
            <a:off x="5902350" y="1626600"/>
            <a:ext cx="2471700" cy="2702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Advertising</a:t>
            </a:r>
          </a:p>
          <a:p>
            <a:pPr marL="0" indent="0">
              <a:buNone/>
            </a:pPr>
            <a:r>
              <a:rPr lang="en-US" b="0" i="0" dirty="0">
                <a:solidFill>
                  <a:srgbClr val="333333"/>
                </a:solidFill>
                <a:effectLst/>
                <a:latin typeface="Inter"/>
              </a:rPr>
              <a:t>Bidding and buying relevant ad units on third-party sites, such as display ads on blogs, forums, and other relevant websites. Retargeting is an important aspect of online advertising. [1]</a:t>
            </a:r>
            <a:endParaRPr lang="en-US" dirty="0"/>
          </a:p>
          <a:p>
            <a:pPr marL="0" lvl="0" indent="0" algn="l" rtl="0">
              <a:spcBef>
                <a:spcPts val="600"/>
              </a:spcBef>
              <a:spcAft>
                <a:spcPts val="0"/>
              </a:spcAft>
              <a:buNone/>
            </a:pPr>
            <a:endParaRPr lang="en-US" dirty="0"/>
          </a:p>
        </p:txBody>
      </p:sp>
      <p:sp>
        <p:nvSpPr>
          <p:cNvPr id="535" name="Google Shape;535;p21"/>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Quince template">
  <a:themeElements>
    <a:clrScheme name="Custom 347">
      <a:dk1>
        <a:srgbClr val="28324A"/>
      </a:dk1>
      <a:lt1>
        <a:srgbClr val="FFFFFF"/>
      </a:lt1>
      <a:dk2>
        <a:srgbClr val="707685"/>
      </a:dk2>
      <a:lt2>
        <a:srgbClr val="E5E5E5"/>
      </a:lt2>
      <a:accent1>
        <a:srgbClr val="00CEF6"/>
      </a:accent1>
      <a:accent2>
        <a:srgbClr val="3C78D8"/>
      </a:accent2>
      <a:accent3>
        <a:srgbClr val="00A7C8"/>
      </a:accent3>
      <a:accent4>
        <a:srgbClr val="8EC400"/>
      </a:accent4>
      <a:accent5>
        <a:srgbClr val="AFF000"/>
      </a:accent5>
      <a:accent6>
        <a:srgbClr val="7F7F7F"/>
      </a:accent6>
      <a:hlink>
        <a:srgbClr val="28324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217</TotalTime>
  <Words>755</Words>
  <Application>Microsoft Macintosh PowerPoint</Application>
  <PresentationFormat>On-screen Show (16:9)</PresentationFormat>
  <Paragraphs>127</Paragraphs>
  <Slides>23</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Helvetica</vt:lpstr>
      <vt:lpstr>Inter</vt:lpstr>
      <vt:lpstr>Oswald</vt:lpstr>
      <vt:lpstr>Segoe UI</vt:lpstr>
      <vt:lpstr>Source Sans Pro</vt:lpstr>
      <vt:lpstr>Quince template</vt:lpstr>
      <vt:lpstr>BUSINESS INTELLIGENCE IN DIGITAL MEDIA MARKETTING</vt:lpstr>
      <vt:lpstr>TEAM PRESENTATION</vt:lpstr>
      <vt:lpstr>ROADMAP</vt:lpstr>
      <vt:lpstr>PowerPoint Presentation</vt:lpstr>
      <vt:lpstr>ABSTRACT</vt:lpstr>
      <vt:lpstr>RELATED </vt:lpstr>
      <vt:lpstr>OBJECTIVES</vt:lpstr>
      <vt:lpstr>LITERATURE REVIEW</vt:lpstr>
      <vt:lpstr>RELATED</vt:lpstr>
      <vt:lpstr>COOKIES</vt:lpstr>
      <vt:lpstr>ADVERTISEMENT</vt:lpstr>
      <vt:lpstr>A PICTURE IS WORTH A THOUSAND WORDS</vt:lpstr>
      <vt:lpstr>SEARCH ENGINE OPTIMIZATION</vt:lpstr>
      <vt:lpstr>RELATED</vt:lpstr>
      <vt:lpstr>SOCIAL MEDIA MARKETTING</vt:lpstr>
      <vt:lpstr>RELATED</vt:lpstr>
      <vt:lpstr>WEB ANALYTICS</vt:lpstr>
      <vt:lpstr>PowerPoint Presentation</vt:lpstr>
      <vt:lpstr>RELATED</vt:lpstr>
      <vt:lpstr>ROADMAP</vt:lpstr>
      <vt:lpstr>ROADMAP</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INTELLIGENCE IN DIGITAL MEDIA MARKETTING</dc:title>
  <cp:lastModifiedBy>PRASHANTH S</cp:lastModifiedBy>
  <cp:revision>25</cp:revision>
  <dcterms:modified xsi:type="dcterms:W3CDTF">2022-02-24T06:34:04Z</dcterms:modified>
</cp:coreProperties>
</file>